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58" r:id="rId3"/>
    <p:sldId id="277" r:id="rId4"/>
    <p:sldId id="259" r:id="rId5"/>
    <p:sldId id="273" r:id="rId6"/>
    <p:sldId id="269" r:id="rId7"/>
    <p:sldId id="271" r:id="rId8"/>
    <p:sldId id="279" r:id="rId9"/>
    <p:sldId id="283" r:id="rId10"/>
    <p:sldId id="287" r:id="rId11"/>
    <p:sldId id="274" r:id="rId12"/>
    <p:sldId id="278" r:id="rId13"/>
    <p:sldId id="290" r:id="rId14"/>
    <p:sldId id="284" r:id="rId15"/>
    <p:sldId id="289" r:id="rId16"/>
    <p:sldId id="288" r:id="rId17"/>
    <p:sldId id="285" r:id="rId18"/>
    <p:sldId id="286" r:id="rId19"/>
    <p:sldId id="29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2B49"/>
    <a:srgbClr val="FE973B"/>
    <a:srgbClr val="FF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A4BB4-5BFC-44B3-B869-D420ECA9BE1C}" v="225" dt="2022-12-13T15:43:51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고민성(학부생-AI빅데이터융합경영학과)" userId="dc1bdec2-3caf-4020-92c0-324b5e3c5876" providerId="ADAL" clId="{582A4BB4-5BFC-44B3-B869-D420ECA9BE1C}"/>
    <pc:docChg chg="undo custSel addSld delSld modSld sldOrd">
      <pc:chgData name="고민성(학부생-AI빅데이터융합경영학과)" userId="dc1bdec2-3caf-4020-92c0-324b5e3c5876" providerId="ADAL" clId="{582A4BB4-5BFC-44B3-B869-D420ECA9BE1C}" dt="2022-12-13T15:47:21.677" v="3247" actId="113"/>
      <pc:docMkLst>
        <pc:docMk/>
      </pc:docMkLst>
      <pc:sldChg chg="modSp mod">
        <pc:chgData name="고민성(학부생-AI빅데이터융합경영학과)" userId="dc1bdec2-3caf-4020-92c0-324b5e3c5876" providerId="ADAL" clId="{582A4BB4-5BFC-44B3-B869-D420ECA9BE1C}" dt="2022-12-13T13:55:46.705" v="92" actId="20577"/>
        <pc:sldMkLst>
          <pc:docMk/>
          <pc:sldMk cId="1111521949" sldId="257"/>
        </pc:sldMkLst>
        <pc:spChg chg="mod">
          <ac:chgData name="고민성(학부생-AI빅데이터융합경영학과)" userId="dc1bdec2-3caf-4020-92c0-324b5e3c5876" providerId="ADAL" clId="{582A4BB4-5BFC-44B3-B869-D420ECA9BE1C}" dt="2022-12-13T13:53:29.510" v="8" actId="1076"/>
          <ac:spMkLst>
            <pc:docMk/>
            <pc:sldMk cId="1111521949" sldId="257"/>
            <ac:spMk id="3" creationId="{4EDCF3C0-F767-2252-E57E-51FAFB5A77F0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3:55:46.705" v="92" actId="20577"/>
          <ac:spMkLst>
            <pc:docMk/>
            <pc:sldMk cId="1111521949" sldId="257"/>
            <ac:spMk id="12" creationId="{18DFB695-A599-86CB-13B0-E7BA81FAA40B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3:53:39.333" v="12" actId="1076"/>
          <ac:spMkLst>
            <pc:docMk/>
            <pc:sldMk cId="1111521949" sldId="257"/>
            <ac:spMk id="13" creationId="{22EDBC1B-3E04-CD62-221A-218B7ACCD9ED}"/>
          </ac:spMkLst>
        </pc:spChg>
        <pc:picChg chg="mod">
          <ac:chgData name="고민성(학부생-AI빅데이터융합경영학과)" userId="dc1bdec2-3caf-4020-92c0-324b5e3c5876" providerId="ADAL" clId="{582A4BB4-5BFC-44B3-B869-D420ECA9BE1C}" dt="2022-12-13T13:53:40.781" v="13" actId="1076"/>
          <ac:picMkLst>
            <pc:docMk/>
            <pc:sldMk cId="1111521949" sldId="257"/>
            <ac:picMk id="4" creationId="{9E13E792-5A45-FA56-A10C-C568C2A95626}"/>
          </ac:picMkLst>
        </pc:picChg>
      </pc:sldChg>
      <pc:sldChg chg="addSp delSp modSp mod">
        <pc:chgData name="고민성(학부생-AI빅데이터융합경영학과)" userId="dc1bdec2-3caf-4020-92c0-324b5e3c5876" providerId="ADAL" clId="{582A4BB4-5BFC-44B3-B869-D420ECA9BE1C}" dt="2022-12-13T14:58:36.933" v="2016" actId="20577"/>
        <pc:sldMkLst>
          <pc:docMk/>
          <pc:sldMk cId="1880038050" sldId="258"/>
        </pc:sldMkLst>
        <pc:spChg chg="mod">
          <ac:chgData name="고민성(학부생-AI빅데이터융합경영학과)" userId="dc1bdec2-3caf-4020-92c0-324b5e3c5876" providerId="ADAL" clId="{582A4BB4-5BFC-44B3-B869-D420ECA9BE1C}" dt="2022-12-13T13:55:30.974" v="84" actId="114"/>
          <ac:spMkLst>
            <pc:docMk/>
            <pc:sldMk cId="1880038050" sldId="258"/>
            <ac:spMk id="12" creationId="{18DFB695-A599-86CB-13B0-E7BA81FAA40B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4:13:08.765" v="399" actId="403"/>
          <ac:spMkLst>
            <pc:docMk/>
            <pc:sldMk cId="1880038050" sldId="258"/>
            <ac:spMk id="19" creationId="{401C3C60-A115-7C2E-43C1-EA5D993C709F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4:13:08.765" v="399" actId="403"/>
          <ac:spMkLst>
            <pc:docMk/>
            <pc:sldMk cId="1880038050" sldId="258"/>
            <ac:spMk id="20" creationId="{2FC76BD7-9D08-2DC2-18C0-F7032C83D2C9}"/>
          </ac:spMkLst>
        </pc:spChg>
        <pc:spChg chg="del">
          <ac:chgData name="고민성(학부생-AI빅데이터융합경영학과)" userId="dc1bdec2-3caf-4020-92c0-324b5e3c5876" providerId="ADAL" clId="{582A4BB4-5BFC-44B3-B869-D420ECA9BE1C}" dt="2022-12-13T13:54:18.539" v="44" actId="478"/>
          <ac:spMkLst>
            <pc:docMk/>
            <pc:sldMk cId="1880038050" sldId="258"/>
            <ac:spMk id="21" creationId="{BAEB74A8-2FAD-E36D-7B7C-56B97C4C5F08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4:13:08.765" v="399" actId="403"/>
          <ac:spMkLst>
            <pc:docMk/>
            <pc:sldMk cId="1880038050" sldId="258"/>
            <ac:spMk id="22" creationId="{15905335-4470-480A-742C-824741D4338A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4:58:35.013" v="2014" actId="20577"/>
          <ac:spMkLst>
            <pc:docMk/>
            <pc:sldMk cId="1880038050" sldId="258"/>
            <ac:spMk id="23" creationId="{C5970459-1721-6FFB-D427-D8AC80E6CEFB}"/>
          </ac:spMkLst>
        </pc:spChg>
        <pc:spChg chg="add del mod">
          <ac:chgData name="고민성(학부생-AI빅데이터융합경영학과)" userId="dc1bdec2-3caf-4020-92c0-324b5e3c5876" providerId="ADAL" clId="{582A4BB4-5BFC-44B3-B869-D420ECA9BE1C}" dt="2022-12-13T14:58:36.933" v="2016" actId="20577"/>
          <ac:spMkLst>
            <pc:docMk/>
            <pc:sldMk cId="1880038050" sldId="258"/>
            <ac:spMk id="24" creationId="{32882F94-6A40-2173-21E0-B8CD7A2AA276}"/>
          </ac:spMkLst>
        </pc:spChg>
        <pc:grpChg chg="mod">
          <ac:chgData name="고민성(학부생-AI빅데이터융합경영학과)" userId="dc1bdec2-3caf-4020-92c0-324b5e3c5876" providerId="ADAL" clId="{582A4BB4-5BFC-44B3-B869-D420ECA9BE1C}" dt="2022-12-13T14:13:12.169" v="400" actId="1076"/>
          <ac:grpSpMkLst>
            <pc:docMk/>
            <pc:sldMk cId="1880038050" sldId="258"/>
            <ac:grpSpMk id="17" creationId="{62C391FE-9B21-267B-B853-436EA59A5422}"/>
          </ac:grpSpMkLst>
        </pc:grpChg>
      </pc:sldChg>
      <pc:sldChg chg="addSp modSp mod">
        <pc:chgData name="고민성(학부생-AI빅데이터융합경영학과)" userId="dc1bdec2-3caf-4020-92c0-324b5e3c5876" providerId="ADAL" clId="{582A4BB4-5BFC-44B3-B869-D420ECA9BE1C}" dt="2022-12-13T13:58:57.625" v="381" actId="1076"/>
        <pc:sldMkLst>
          <pc:docMk/>
          <pc:sldMk cId="2653031312" sldId="259"/>
        </pc:sldMkLst>
        <pc:spChg chg="add mod">
          <ac:chgData name="고민성(학부생-AI빅데이터융합경영학과)" userId="dc1bdec2-3caf-4020-92c0-324b5e3c5876" providerId="ADAL" clId="{582A4BB4-5BFC-44B3-B869-D420ECA9BE1C}" dt="2022-12-13T13:58:57.625" v="381" actId="1076"/>
          <ac:spMkLst>
            <pc:docMk/>
            <pc:sldMk cId="2653031312" sldId="259"/>
            <ac:spMk id="4" creationId="{0F76CCAA-0654-9BCF-7B81-E7772551ECCA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3:58:25.466" v="337" actId="113"/>
          <ac:spMkLst>
            <pc:docMk/>
            <pc:sldMk cId="2653031312" sldId="259"/>
            <ac:spMk id="12" creationId="{18DFB695-A599-86CB-13B0-E7BA81FAA40B}"/>
          </ac:spMkLst>
        </pc:spChg>
      </pc:sldChg>
      <pc:sldChg chg="del">
        <pc:chgData name="고민성(학부생-AI빅데이터융합경영학과)" userId="dc1bdec2-3caf-4020-92c0-324b5e3c5876" providerId="ADAL" clId="{582A4BB4-5BFC-44B3-B869-D420ECA9BE1C}" dt="2022-12-13T14:55:46.022" v="1988" actId="47"/>
        <pc:sldMkLst>
          <pc:docMk/>
          <pc:sldMk cId="2704088304" sldId="260"/>
        </pc:sldMkLst>
      </pc:sldChg>
      <pc:sldChg chg="del">
        <pc:chgData name="고민성(학부생-AI빅데이터융합경영학과)" userId="dc1bdec2-3caf-4020-92c0-324b5e3c5876" providerId="ADAL" clId="{582A4BB4-5BFC-44B3-B869-D420ECA9BE1C}" dt="2022-12-13T14:55:45.327" v="1987" actId="47"/>
        <pc:sldMkLst>
          <pc:docMk/>
          <pc:sldMk cId="2175500871" sldId="261"/>
        </pc:sldMkLst>
      </pc:sldChg>
      <pc:sldChg chg="del">
        <pc:chgData name="고민성(학부생-AI빅데이터융합경영학과)" userId="dc1bdec2-3caf-4020-92c0-324b5e3c5876" providerId="ADAL" clId="{582A4BB4-5BFC-44B3-B869-D420ECA9BE1C}" dt="2022-12-13T14:55:46.532" v="1989" actId="47"/>
        <pc:sldMkLst>
          <pc:docMk/>
          <pc:sldMk cId="3316917224" sldId="262"/>
        </pc:sldMkLst>
      </pc:sldChg>
      <pc:sldChg chg="del">
        <pc:chgData name="고민성(학부생-AI빅데이터융합경영학과)" userId="dc1bdec2-3caf-4020-92c0-324b5e3c5876" providerId="ADAL" clId="{582A4BB4-5BFC-44B3-B869-D420ECA9BE1C}" dt="2022-12-13T14:55:46.788" v="1990" actId="47"/>
        <pc:sldMkLst>
          <pc:docMk/>
          <pc:sldMk cId="2038024920" sldId="263"/>
        </pc:sldMkLst>
      </pc:sldChg>
      <pc:sldChg chg="del">
        <pc:chgData name="고민성(학부생-AI빅데이터융합경영학과)" userId="dc1bdec2-3caf-4020-92c0-324b5e3c5876" providerId="ADAL" clId="{582A4BB4-5BFC-44B3-B869-D420ECA9BE1C}" dt="2022-12-13T14:55:47.120" v="1991" actId="47"/>
        <pc:sldMkLst>
          <pc:docMk/>
          <pc:sldMk cId="554744439" sldId="267"/>
        </pc:sldMkLst>
      </pc:sldChg>
      <pc:sldChg chg="addSp modSp mod">
        <pc:chgData name="고민성(학부생-AI빅데이터융합경영학과)" userId="dc1bdec2-3caf-4020-92c0-324b5e3c5876" providerId="ADAL" clId="{582A4BB4-5BFC-44B3-B869-D420ECA9BE1C}" dt="2022-12-13T13:59:17.294" v="395" actId="1076"/>
        <pc:sldMkLst>
          <pc:docMk/>
          <pc:sldMk cId="3349256306" sldId="269"/>
        </pc:sldMkLst>
        <pc:spChg chg="mod">
          <ac:chgData name="고민성(학부생-AI빅데이터융합경영학과)" userId="dc1bdec2-3caf-4020-92c0-324b5e3c5876" providerId="ADAL" clId="{582A4BB4-5BFC-44B3-B869-D420ECA9BE1C}" dt="2022-12-13T13:59:17.294" v="395" actId="1076"/>
          <ac:spMkLst>
            <pc:docMk/>
            <pc:sldMk cId="3349256306" sldId="269"/>
            <ac:spMk id="5" creationId="{C860D30D-2FB0-5C12-79B6-ECFF36F9ADC3}"/>
          </ac:spMkLst>
        </pc:spChg>
        <pc:spChg chg="add mod">
          <ac:chgData name="고민성(학부생-AI빅데이터융합경영학과)" userId="dc1bdec2-3caf-4020-92c0-324b5e3c5876" providerId="ADAL" clId="{582A4BB4-5BFC-44B3-B869-D420ECA9BE1C}" dt="2022-12-13T13:59:12.194" v="394" actId="1076"/>
          <ac:spMkLst>
            <pc:docMk/>
            <pc:sldMk cId="3349256306" sldId="269"/>
            <ac:spMk id="6" creationId="{74751CC1-F636-C84E-5BBE-D74643EA55B0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3:58:33.080" v="339"/>
          <ac:spMkLst>
            <pc:docMk/>
            <pc:sldMk cId="3349256306" sldId="269"/>
            <ac:spMk id="12" creationId="{18DFB695-A599-86CB-13B0-E7BA81FAA40B}"/>
          </ac:spMkLst>
        </pc:spChg>
      </pc:sldChg>
      <pc:sldChg chg="modSp mod">
        <pc:chgData name="고민성(학부생-AI빅데이터융합경영학과)" userId="dc1bdec2-3caf-4020-92c0-324b5e3c5876" providerId="ADAL" clId="{582A4BB4-5BFC-44B3-B869-D420ECA9BE1C}" dt="2022-12-13T14:58:57.254" v="2018" actId="20577"/>
        <pc:sldMkLst>
          <pc:docMk/>
          <pc:sldMk cId="834691468" sldId="271"/>
        </pc:sldMkLst>
        <pc:spChg chg="mod">
          <ac:chgData name="고민성(학부생-AI빅데이터융합경영학과)" userId="dc1bdec2-3caf-4020-92c0-324b5e3c5876" providerId="ADAL" clId="{582A4BB4-5BFC-44B3-B869-D420ECA9BE1C}" dt="2022-12-13T14:58:57.254" v="2018" actId="20577"/>
          <ac:spMkLst>
            <pc:docMk/>
            <pc:sldMk cId="834691468" sldId="271"/>
            <ac:spMk id="12" creationId="{18DFB695-A599-86CB-13B0-E7BA81FAA40B}"/>
          </ac:spMkLst>
        </pc:spChg>
      </pc:sldChg>
      <pc:sldChg chg="addSp modSp mod">
        <pc:chgData name="고민성(학부생-AI빅데이터융합경영학과)" userId="dc1bdec2-3caf-4020-92c0-324b5e3c5876" providerId="ADAL" clId="{582A4BB4-5BFC-44B3-B869-D420ECA9BE1C}" dt="2022-12-13T13:59:01.745" v="391"/>
        <pc:sldMkLst>
          <pc:docMk/>
          <pc:sldMk cId="4205200455" sldId="273"/>
        </pc:sldMkLst>
        <pc:spChg chg="add mod">
          <ac:chgData name="고민성(학부생-AI빅데이터융합경영학과)" userId="dc1bdec2-3caf-4020-92c0-324b5e3c5876" providerId="ADAL" clId="{582A4BB4-5BFC-44B3-B869-D420ECA9BE1C}" dt="2022-12-13T13:59:01.745" v="391"/>
          <ac:spMkLst>
            <pc:docMk/>
            <pc:sldMk cId="4205200455" sldId="273"/>
            <ac:spMk id="5" creationId="{26E08AAC-FC9F-1375-D970-5E0BD8E79EE3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3:58:29.183" v="338"/>
          <ac:spMkLst>
            <pc:docMk/>
            <pc:sldMk cId="4205200455" sldId="273"/>
            <ac:spMk id="12" creationId="{18DFB695-A599-86CB-13B0-E7BA81FAA40B}"/>
          </ac:spMkLst>
        </pc:spChg>
      </pc:sldChg>
      <pc:sldChg chg="modSp mod">
        <pc:chgData name="고민성(학부생-AI빅데이터융합경영학과)" userId="dc1bdec2-3caf-4020-92c0-324b5e3c5876" providerId="ADAL" clId="{582A4BB4-5BFC-44B3-B869-D420ECA9BE1C}" dt="2022-12-13T14:59:20.657" v="2025" actId="113"/>
        <pc:sldMkLst>
          <pc:docMk/>
          <pc:sldMk cId="3084303371" sldId="274"/>
        </pc:sldMkLst>
        <pc:spChg chg="mod">
          <ac:chgData name="고민성(학부생-AI빅데이터융합경영학과)" userId="dc1bdec2-3caf-4020-92c0-324b5e3c5876" providerId="ADAL" clId="{582A4BB4-5BFC-44B3-B869-D420ECA9BE1C}" dt="2022-12-13T14:59:20.657" v="2025" actId="113"/>
          <ac:spMkLst>
            <pc:docMk/>
            <pc:sldMk cId="3084303371" sldId="274"/>
            <ac:spMk id="12" creationId="{18DFB695-A599-86CB-13B0-E7BA81FAA40B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4:39:45.538" v="1963" actId="20577"/>
          <ac:spMkLst>
            <pc:docMk/>
            <pc:sldMk cId="3084303371" sldId="274"/>
            <ac:spMk id="17" creationId="{85AC89C1-9ED2-1014-3342-53AF7D7F7242}"/>
          </ac:spMkLst>
        </pc:spChg>
      </pc:sldChg>
      <pc:sldChg chg="del">
        <pc:chgData name="고민성(학부생-AI빅데이터융합경영학과)" userId="dc1bdec2-3caf-4020-92c0-324b5e3c5876" providerId="ADAL" clId="{582A4BB4-5BFC-44B3-B869-D420ECA9BE1C}" dt="2022-12-13T14:55:47.578" v="1992" actId="47"/>
        <pc:sldMkLst>
          <pc:docMk/>
          <pc:sldMk cId="1512298586" sldId="275"/>
        </pc:sldMkLst>
      </pc:sldChg>
      <pc:sldChg chg="del">
        <pc:chgData name="고민성(학부생-AI빅데이터융합경영학과)" userId="dc1bdec2-3caf-4020-92c0-324b5e3c5876" providerId="ADAL" clId="{582A4BB4-5BFC-44B3-B869-D420ECA9BE1C}" dt="2022-12-13T15:33:03.906" v="2116" actId="47"/>
        <pc:sldMkLst>
          <pc:docMk/>
          <pc:sldMk cId="773565722" sldId="276"/>
        </pc:sldMkLst>
      </pc:sldChg>
      <pc:sldChg chg="modSp mod">
        <pc:chgData name="고민성(학부생-AI빅데이터융합경영학과)" userId="dc1bdec2-3caf-4020-92c0-324b5e3c5876" providerId="ADAL" clId="{582A4BB4-5BFC-44B3-B869-D420ECA9BE1C}" dt="2022-12-13T13:57:47.841" v="316" actId="113"/>
        <pc:sldMkLst>
          <pc:docMk/>
          <pc:sldMk cId="1192493766" sldId="277"/>
        </pc:sldMkLst>
        <pc:spChg chg="mod">
          <ac:chgData name="고민성(학부생-AI빅데이터융합경영학과)" userId="dc1bdec2-3caf-4020-92c0-324b5e3c5876" providerId="ADAL" clId="{582A4BB4-5BFC-44B3-B869-D420ECA9BE1C}" dt="2022-12-13T13:57:27.306" v="312" actId="20577"/>
          <ac:spMkLst>
            <pc:docMk/>
            <pc:sldMk cId="1192493766" sldId="277"/>
            <ac:spMk id="6" creationId="{7D9F7CA0-747E-50C5-1B03-D88536AA84FB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3:57:47.841" v="316" actId="113"/>
          <ac:spMkLst>
            <pc:docMk/>
            <pc:sldMk cId="1192493766" sldId="277"/>
            <ac:spMk id="12" creationId="{18DFB695-A599-86CB-13B0-E7BA81FAA40B}"/>
          </ac:spMkLst>
        </pc:spChg>
      </pc:sldChg>
      <pc:sldChg chg="modSp mod">
        <pc:chgData name="고민성(학부생-AI빅데이터융합경영학과)" userId="dc1bdec2-3caf-4020-92c0-324b5e3c5876" providerId="ADAL" clId="{582A4BB4-5BFC-44B3-B869-D420ECA9BE1C}" dt="2022-12-13T15:42:59.183" v="3111" actId="1076"/>
        <pc:sldMkLst>
          <pc:docMk/>
          <pc:sldMk cId="1452600925" sldId="278"/>
        </pc:sldMkLst>
        <pc:spChg chg="mod">
          <ac:chgData name="고민성(학부생-AI빅데이터융합경영학과)" userId="dc1bdec2-3caf-4020-92c0-324b5e3c5876" providerId="ADAL" clId="{582A4BB4-5BFC-44B3-B869-D420ECA9BE1C}" dt="2022-12-13T14:40:24.942" v="1968" actId="20577"/>
          <ac:spMkLst>
            <pc:docMk/>
            <pc:sldMk cId="1452600925" sldId="278"/>
            <ac:spMk id="12" creationId="{18DFB695-A599-86CB-13B0-E7BA81FAA40B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5:42:59.183" v="3111" actId="1076"/>
          <ac:spMkLst>
            <pc:docMk/>
            <pc:sldMk cId="1452600925" sldId="278"/>
            <ac:spMk id="17" creationId="{85AC89C1-9ED2-1014-3342-53AF7D7F7242}"/>
          </ac:spMkLst>
        </pc:spChg>
      </pc:sldChg>
      <pc:sldChg chg="modSp mod">
        <pc:chgData name="고민성(학부생-AI빅데이터융합경영학과)" userId="dc1bdec2-3caf-4020-92c0-324b5e3c5876" providerId="ADAL" clId="{582A4BB4-5BFC-44B3-B869-D420ECA9BE1C}" dt="2022-12-13T14:59:06.023" v="2021" actId="20577"/>
        <pc:sldMkLst>
          <pc:docMk/>
          <pc:sldMk cId="3153452342" sldId="279"/>
        </pc:sldMkLst>
        <pc:spChg chg="mod">
          <ac:chgData name="고민성(학부생-AI빅데이터융합경영학과)" userId="dc1bdec2-3caf-4020-92c0-324b5e3c5876" providerId="ADAL" clId="{582A4BB4-5BFC-44B3-B869-D420ECA9BE1C}" dt="2022-12-13T14:59:06.023" v="2021" actId="20577"/>
          <ac:spMkLst>
            <pc:docMk/>
            <pc:sldMk cId="3153452342" sldId="279"/>
            <ac:spMk id="12" creationId="{18DFB695-A599-86CB-13B0-E7BA81FAA40B}"/>
          </ac:spMkLst>
        </pc:spChg>
      </pc:sldChg>
      <pc:sldChg chg="modSp del mod">
        <pc:chgData name="고민성(학부생-AI빅데이터융합경영학과)" userId="dc1bdec2-3caf-4020-92c0-324b5e3c5876" providerId="ADAL" clId="{582A4BB4-5BFC-44B3-B869-D420ECA9BE1C}" dt="2022-12-13T15:01:00.476" v="2027" actId="47"/>
        <pc:sldMkLst>
          <pc:docMk/>
          <pc:sldMk cId="752778531" sldId="280"/>
        </pc:sldMkLst>
        <pc:spChg chg="mod">
          <ac:chgData name="고민성(학부생-AI빅데이터융합경영학과)" userId="dc1bdec2-3caf-4020-92c0-324b5e3c5876" providerId="ADAL" clId="{582A4BB4-5BFC-44B3-B869-D420ECA9BE1C}" dt="2022-12-13T14:40:29.792" v="1969"/>
          <ac:spMkLst>
            <pc:docMk/>
            <pc:sldMk cId="752778531" sldId="280"/>
            <ac:spMk id="12" creationId="{18DFB695-A599-86CB-13B0-E7BA81FAA40B}"/>
          </ac:spMkLst>
        </pc:spChg>
      </pc:sldChg>
      <pc:sldChg chg="modSp del mod">
        <pc:chgData name="고민성(학부생-AI빅데이터융합경영학과)" userId="dc1bdec2-3caf-4020-92c0-324b5e3c5876" providerId="ADAL" clId="{582A4BB4-5BFC-44B3-B869-D420ECA9BE1C}" dt="2022-12-13T14:57:51.704" v="2002" actId="47"/>
        <pc:sldMkLst>
          <pc:docMk/>
          <pc:sldMk cId="3726454079" sldId="281"/>
        </pc:sldMkLst>
        <pc:spChg chg="mod">
          <ac:chgData name="고민성(학부생-AI빅데이터융합경영학과)" userId="dc1bdec2-3caf-4020-92c0-324b5e3c5876" providerId="ADAL" clId="{582A4BB4-5BFC-44B3-B869-D420ECA9BE1C}" dt="2022-12-13T14:40:51.759" v="1979" actId="20577"/>
          <ac:spMkLst>
            <pc:docMk/>
            <pc:sldMk cId="3726454079" sldId="281"/>
            <ac:spMk id="12" creationId="{18DFB695-A599-86CB-13B0-E7BA81FAA40B}"/>
          </ac:spMkLst>
        </pc:spChg>
      </pc:sldChg>
      <pc:sldChg chg="addSp delSp modSp del mod">
        <pc:chgData name="고민성(학부생-AI빅데이터융합경영학과)" userId="dc1bdec2-3caf-4020-92c0-324b5e3c5876" providerId="ADAL" clId="{582A4BB4-5BFC-44B3-B869-D420ECA9BE1C}" dt="2022-12-13T14:56:57.066" v="1996" actId="47"/>
        <pc:sldMkLst>
          <pc:docMk/>
          <pc:sldMk cId="1736630446" sldId="282"/>
        </pc:sldMkLst>
        <pc:spChg chg="mod">
          <ac:chgData name="고민성(학부생-AI빅데이터융합경영학과)" userId="dc1bdec2-3caf-4020-92c0-324b5e3c5876" providerId="ADAL" clId="{582A4BB4-5BFC-44B3-B869-D420ECA9BE1C}" dt="2022-12-13T14:40:57.238" v="1984" actId="20577"/>
          <ac:spMkLst>
            <pc:docMk/>
            <pc:sldMk cId="1736630446" sldId="282"/>
            <ac:spMk id="12" creationId="{18DFB695-A599-86CB-13B0-E7BA81FAA40B}"/>
          </ac:spMkLst>
        </pc:spChg>
        <pc:picChg chg="add del">
          <ac:chgData name="고민성(학부생-AI빅데이터융합경영학과)" userId="dc1bdec2-3caf-4020-92c0-324b5e3c5876" providerId="ADAL" clId="{582A4BB4-5BFC-44B3-B869-D420ECA9BE1C}" dt="2022-12-13T14:56:51.694" v="1994" actId="478"/>
          <ac:picMkLst>
            <pc:docMk/>
            <pc:sldMk cId="1736630446" sldId="282"/>
            <ac:picMk id="6" creationId="{F28E56DC-31F0-26BB-9975-335DCC086408}"/>
          </ac:picMkLst>
        </pc:picChg>
      </pc:sldChg>
      <pc:sldChg chg="addSp delSp modSp mod">
        <pc:chgData name="고민성(학부생-AI빅데이터융합경영학과)" userId="dc1bdec2-3caf-4020-92c0-324b5e3c5876" providerId="ADAL" clId="{582A4BB4-5BFC-44B3-B869-D420ECA9BE1C}" dt="2022-12-13T14:33:10.169" v="1210" actId="1076"/>
        <pc:sldMkLst>
          <pc:docMk/>
          <pc:sldMk cId="3414128851" sldId="283"/>
        </pc:sldMkLst>
        <pc:spChg chg="mod">
          <ac:chgData name="고민성(학부생-AI빅데이터융합경영학과)" userId="dc1bdec2-3caf-4020-92c0-324b5e3c5876" providerId="ADAL" clId="{582A4BB4-5BFC-44B3-B869-D420ECA9BE1C}" dt="2022-12-13T14:25:14.600" v="807" actId="1076"/>
          <ac:spMkLst>
            <pc:docMk/>
            <pc:sldMk cId="3414128851" sldId="283"/>
            <ac:spMk id="3" creationId="{99B755D2-3C26-0B70-3189-58856AD75B6D}"/>
          </ac:spMkLst>
        </pc:spChg>
        <pc:spChg chg="add mod">
          <ac:chgData name="고민성(학부생-AI빅데이터융합경영학과)" userId="dc1bdec2-3caf-4020-92c0-324b5e3c5876" providerId="ADAL" clId="{582A4BB4-5BFC-44B3-B869-D420ECA9BE1C}" dt="2022-12-13T14:33:10.169" v="1210" actId="1076"/>
          <ac:spMkLst>
            <pc:docMk/>
            <pc:sldMk cId="3414128851" sldId="283"/>
            <ac:spMk id="6" creationId="{723309C6-C197-1DED-0B96-D33ADB521FBC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4:00:34.990" v="397" actId="113"/>
          <ac:spMkLst>
            <pc:docMk/>
            <pc:sldMk cId="3414128851" sldId="283"/>
            <ac:spMk id="12" creationId="{18DFB695-A599-86CB-13B0-E7BA81FAA40B}"/>
          </ac:spMkLst>
        </pc:spChg>
        <pc:picChg chg="add mod">
          <ac:chgData name="고민성(학부생-AI빅데이터융합경영학과)" userId="dc1bdec2-3caf-4020-92c0-324b5e3c5876" providerId="ADAL" clId="{582A4BB4-5BFC-44B3-B869-D420ECA9BE1C}" dt="2022-12-13T14:27:56.505" v="1181" actId="1076"/>
          <ac:picMkLst>
            <pc:docMk/>
            <pc:sldMk cId="3414128851" sldId="283"/>
            <ac:picMk id="5" creationId="{30C32A2C-D1F1-3618-9F5C-C336BC4366AE}"/>
          </ac:picMkLst>
        </pc:picChg>
        <pc:picChg chg="add mod">
          <ac:chgData name="고민성(학부생-AI빅데이터융합경영학과)" userId="dc1bdec2-3caf-4020-92c0-324b5e3c5876" providerId="ADAL" clId="{582A4BB4-5BFC-44B3-B869-D420ECA9BE1C}" dt="2022-12-13T14:27:36.612" v="1176" actId="1076"/>
          <ac:picMkLst>
            <pc:docMk/>
            <pc:sldMk cId="3414128851" sldId="283"/>
            <ac:picMk id="8" creationId="{B37FCBF1-5FF4-D762-6BC4-588CED793A6C}"/>
          </ac:picMkLst>
        </pc:picChg>
        <pc:picChg chg="add del mod">
          <ac:chgData name="고민성(학부생-AI빅데이터융합경영학과)" userId="dc1bdec2-3caf-4020-92c0-324b5e3c5876" providerId="ADAL" clId="{582A4BB4-5BFC-44B3-B869-D420ECA9BE1C}" dt="2022-12-13T14:27:30.240" v="1172" actId="478"/>
          <ac:picMkLst>
            <pc:docMk/>
            <pc:sldMk cId="3414128851" sldId="283"/>
            <ac:picMk id="9" creationId="{70DD66F2-80C1-6A1C-BDD8-B32C86C4853D}"/>
          </ac:picMkLst>
        </pc:picChg>
        <pc:picChg chg="add del mod">
          <ac:chgData name="고민성(학부생-AI빅데이터융합경영학과)" userId="dc1bdec2-3caf-4020-92c0-324b5e3c5876" providerId="ADAL" clId="{582A4BB4-5BFC-44B3-B869-D420ECA9BE1C}" dt="2022-12-13T14:27:29.927" v="1171" actId="478"/>
          <ac:picMkLst>
            <pc:docMk/>
            <pc:sldMk cId="3414128851" sldId="283"/>
            <ac:picMk id="10" creationId="{DCFB1E9C-E8B9-C92F-6434-70B373B8893C}"/>
          </ac:picMkLst>
        </pc:picChg>
        <pc:picChg chg="add mod">
          <ac:chgData name="고민성(학부생-AI빅데이터융합경영학과)" userId="dc1bdec2-3caf-4020-92c0-324b5e3c5876" providerId="ADAL" clId="{582A4BB4-5BFC-44B3-B869-D420ECA9BE1C}" dt="2022-12-13T14:28:12.309" v="1187" actId="1076"/>
          <ac:picMkLst>
            <pc:docMk/>
            <pc:sldMk cId="3414128851" sldId="283"/>
            <ac:picMk id="11" creationId="{D17C7491-E036-DFBB-F89B-B8C8C9888DD7}"/>
          </ac:picMkLst>
        </pc:picChg>
        <pc:picChg chg="add mod">
          <ac:chgData name="고민성(학부생-AI빅데이터융합경영학과)" userId="dc1bdec2-3caf-4020-92c0-324b5e3c5876" providerId="ADAL" clId="{582A4BB4-5BFC-44B3-B869-D420ECA9BE1C}" dt="2022-12-13T14:28:11.333" v="1186" actId="1076"/>
          <ac:picMkLst>
            <pc:docMk/>
            <pc:sldMk cId="3414128851" sldId="283"/>
            <ac:picMk id="14" creationId="{96C234B9-3995-2605-AFFA-B48F15EEBEE7}"/>
          </ac:picMkLst>
        </pc:picChg>
      </pc:sldChg>
      <pc:sldChg chg="modSp mod">
        <pc:chgData name="고민성(학부생-AI빅데이터융합경영학과)" userId="dc1bdec2-3caf-4020-92c0-324b5e3c5876" providerId="ADAL" clId="{582A4BB4-5BFC-44B3-B869-D420ECA9BE1C}" dt="2022-12-13T15:42:39.193" v="3110" actId="20577"/>
        <pc:sldMkLst>
          <pc:docMk/>
          <pc:sldMk cId="3532529186" sldId="284"/>
        </pc:sldMkLst>
        <pc:spChg chg="mod">
          <ac:chgData name="고민성(학부생-AI빅데이터융합경영학과)" userId="dc1bdec2-3caf-4020-92c0-324b5e3c5876" providerId="ADAL" clId="{582A4BB4-5BFC-44B3-B869-D420ECA9BE1C}" dt="2022-12-13T15:42:39.193" v="3110" actId="20577"/>
          <ac:spMkLst>
            <pc:docMk/>
            <pc:sldMk cId="3532529186" sldId="284"/>
            <ac:spMk id="10" creationId="{41866AA4-29C7-06AA-F1B4-B6E5EC4A9A4B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4:40:45.735" v="1974" actId="20577"/>
          <ac:spMkLst>
            <pc:docMk/>
            <pc:sldMk cId="3532529186" sldId="284"/>
            <ac:spMk id="12" creationId="{18DFB695-A599-86CB-13B0-E7BA81FAA40B}"/>
          </ac:spMkLst>
        </pc:spChg>
      </pc:sldChg>
      <pc:sldChg chg="addSp delSp modSp mod">
        <pc:chgData name="고민성(학부생-AI빅데이터융합경영학과)" userId="dc1bdec2-3caf-4020-92c0-324b5e3c5876" providerId="ADAL" clId="{582A4BB4-5BFC-44B3-B869-D420ECA9BE1C}" dt="2022-12-13T15:41:04.387" v="2779" actId="20577"/>
        <pc:sldMkLst>
          <pc:docMk/>
          <pc:sldMk cId="1149377802" sldId="285"/>
        </pc:sldMkLst>
        <pc:spChg chg="mod">
          <ac:chgData name="고민성(학부생-AI빅데이터융합경영학과)" userId="dc1bdec2-3caf-4020-92c0-324b5e3c5876" providerId="ADAL" clId="{582A4BB4-5BFC-44B3-B869-D420ECA9BE1C}" dt="2022-12-13T15:41:04.387" v="2779" actId="20577"/>
          <ac:spMkLst>
            <pc:docMk/>
            <pc:sldMk cId="1149377802" sldId="285"/>
            <ac:spMk id="3" creationId="{99B755D2-3C26-0B70-3189-58856AD75B6D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5:40:34.201" v="2772" actId="114"/>
          <ac:spMkLst>
            <pc:docMk/>
            <pc:sldMk cId="1149377802" sldId="285"/>
            <ac:spMk id="12" creationId="{18DFB695-A599-86CB-13B0-E7BA81FAA40B}"/>
          </ac:spMkLst>
        </pc:spChg>
        <pc:picChg chg="add del">
          <ac:chgData name="고민성(학부생-AI빅데이터융합경영학과)" userId="dc1bdec2-3caf-4020-92c0-324b5e3c5876" providerId="ADAL" clId="{582A4BB4-5BFC-44B3-B869-D420ECA9BE1C}" dt="2022-12-13T14:14:54.210" v="402" actId="478"/>
          <ac:picMkLst>
            <pc:docMk/>
            <pc:sldMk cId="1149377802" sldId="285"/>
            <ac:picMk id="5" creationId="{F3376935-1D59-B3B8-1732-7666BFDB7B14}"/>
          </ac:picMkLst>
        </pc:picChg>
      </pc:sldChg>
      <pc:sldChg chg="addSp delSp modSp mod ord">
        <pc:chgData name="고민성(학부생-AI빅데이터융합경영학과)" userId="dc1bdec2-3caf-4020-92c0-324b5e3c5876" providerId="ADAL" clId="{582A4BB4-5BFC-44B3-B869-D420ECA9BE1C}" dt="2022-12-13T15:47:21.677" v="3247" actId="113"/>
        <pc:sldMkLst>
          <pc:docMk/>
          <pc:sldMk cId="1531630265" sldId="286"/>
        </pc:sldMkLst>
        <pc:spChg chg="mod">
          <ac:chgData name="고민성(학부생-AI빅데이터융합경영학과)" userId="dc1bdec2-3caf-4020-92c0-324b5e3c5876" providerId="ADAL" clId="{582A4BB4-5BFC-44B3-B869-D420ECA9BE1C}" dt="2022-12-13T15:44:21.007" v="3217" actId="1076"/>
          <ac:spMkLst>
            <pc:docMk/>
            <pc:sldMk cId="1531630265" sldId="286"/>
            <ac:spMk id="3" creationId="{99B755D2-3C26-0B70-3189-58856AD75B6D}"/>
          </ac:spMkLst>
        </pc:spChg>
        <pc:spChg chg="del mod">
          <ac:chgData name="고민성(학부생-AI빅데이터융합경영학과)" userId="dc1bdec2-3caf-4020-92c0-324b5e3c5876" providerId="ADAL" clId="{582A4BB4-5BFC-44B3-B869-D420ECA9BE1C}" dt="2022-12-13T14:14:59.801" v="407" actId="478"/>
          <ac:spMkLst>
            <pc:docMk/>
            <pc:sldMk cId="1531630265" sldId="286"/>
            <ac:spMk id="10" creationId="{41866AA4-29C7-06AA-F1B4-B6E5EC4A9A4B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4:41:07.122" v="1985" actId="114"/>
          <ac:spMkLst>
            <pc:docMk/>
            <pc:sldMk cId="1531630265" sldId="286"/>
            <ac:spMk id="12" creationId="{18DFB695-A599-86CB-13B0-E7BA81FAA40B}"/>
          </ac:spMkLst>
        </pc:spChg>
        <pc:spChg chg="add mod">
          <ac:chgData name="고민성(학부생-AI빅데이터융합경영학과)" userId="dc1bdec2-3caf-4020-92c0-324b5e3c5876" providerId="ADAL" clId="{582A4BB4-5BFC-44B3-B869-D420ECA9BE1C}" dt="2022-12-13T15:47:21.677" v="3247" actId="113"/>
          <ac:spMkLst>
            <pc:docMk/>
            <pc:sldMk cId="1531630265" sldId="286"/>
            <ac:spMk id="14" creationId="{7940178B-0FCD-C254-1326-5F37B3C1CAA0}"/>
          </ac:spMkLst>
        </pc:spChg>
        <pc:picChg chg="add mod">
          <ac:chgData name="고민성(학부생-AI빅데이터융합경영학과)" userId="dc1bdec2-3caf-4020-92c0-324b5e3c5876" providerId="ADAL" clId="{582A4BB4-5BFC-44B3-B869-D420ECA9BE1C}" dt="2022-12-13T15:29:33.013" v="2064" actId="14100"/>
          <ac:picMkLst>
            <pc:docMk/>
            <pc:sldMk cId="1531630265" sldId="286"/>
            <ac:picMk id="4" creationId="{71F812BA-73C6-2260-741A-826B1B17CAB6}"/>
          </ac:picMkLst>
        </pc:picChg>
        <pc:picChg chg="del">
          <ac:chgData name="고민성(학부생-AI빅데이터융합경영학과)" userId="dc1bdec2-3caf-4020-92c0-324b5e3c5876" providerId="ADAL" clId="{582A4BB4-5BFC-44B3-B869-D420ECA9BE1C}" dt="2022-12-13T14:14:57.729" v="403" actId="478"/>
          <ac:picMkLst>
            <pc:docMk/>
            <pc:sldMk cId="1531630265" sldId="286"/>
            <ac:picMk id="6" creationId="{F28E56DC-31F0-26BB-9975-335DCC086408}"/>
          </ac:picMkLst>
        </pc:picChg>
        <pc:picChg chg="add mod">
          <ac:chgData name="고민성(학부생-AI빅데이터융합경영학과)" userId="dc1bdec2-3caf-4020-92c0-324b5e3c5876" providerId="ADAL" clId="{582A4BB4-5BFC-44B3-B869-D420ECA9BE1C}" dt="2022-12-13T15:29:34.828" v="2065" actId="1076"/>
          <ac:picMkLst>
            <pc:docMk/>
            <pc:sldMk cId="1531630265" sldId="286"/>
            <ac:picMk id="7" creationId="{484A6EE8-EB9C-0E35-856C-B680F6BD4B4B}"/>
          </ac:picMkLst>
        </pc:picChg>
        <pc:picChg chg="add mod">
          <ac:chgData name="고민성(학부생-AI빅데이터융합경영학과)" userId="dc1bdec2-3caf-4020-92c0-324b5e3c5876" providerId="ADAL" clId="{582A4BB4-5BFC-44B3-B869-D420ECA9BE1C}" dt="2022-12-13T15:29:40.586" v="2067" actId="1076"/>
          <ac:picMkLst>
            <pc:docMk/>
            <pc:sldMk cId="1531630265" sldId="286"/>
            <ac:picMk id="9" creationId="{CF642D7A-C63D-B5F0-8623-7F6D4263A87D}"/>
          </ac:picMkLst>
        </pc:picChg>
        <pc:picChg chg="del">
          <ac:chgData name="고민성(학부생-AI빅데이터융합경영학과)" userId="dc1bdec2-3caf-4020-92c0-324b5e3c5876" providerId="ADAL" clId="{582A4BB4-5BFC-44B3-B869-D420ECA9BE1C}" dt="2022-12-13T14:14:58.064" v="404" actId="478"/>
          <ac:picMkLst>
            <pc:docMk/>
            <pc:sldMk cId="1531630265" sldId="286"/>
            <ac:picMk id="11" creationId="{13F802AC-5C1E-2A74-AF49-2D28C1FBDDAE}"/>
          </ac:picMkLst>
        </pc:picChg>
        <pc:picChg chg="del">
          <ac:chgData name="고민성(학부생-AI빅데이터융합경영학과)" userId="dc1bdec2-3caf-4020-92c0-324b5e3c5876" providerId="ADAL" clId="{582A4BB4-5BFC-44B3-B869-D420ECA9BE1C}" dt="2022-12-13T14:14:58.479" v="405" actId="478"/>
          <ac:picMkLst>
            <pc:docMk/>
            <pc:sldMk cId="1531630265" sldId="286"/>
            <ac:picMk id="16" creationId="{A5C78E70-1FEE-1514-EBF4-27F06CB15373}"/>
          </ac:picMkLst>
        </pc:picChg>
      </pc:sldChg>
      <pc:sldChg chg="new del">
        <pc:chgData name="고민성(학부생-AI빅데이터융합경영학과)" userId="dc1bdec2-3caf-4020-92c0-324b5e3c5876" providerId="ADAL" clId="{582A4BB4-5BFC-44B3-B869-D420ECA9BE1C}" dt="2022-12-13T13:53:18.556" v="6" actId="680"/>
        <pc:sldMkLst>
          <pc:docMk/>
          <pc:sldMk cId="2190803314" sldId="287"/>
        </pc:sldMkLst>
      </pc:sldChg>
      <pc:sldChg chg="addSp delSp modSp add mod setBg">
        <pc:chgData name="고민성(학부생-AI빅데이터융합경영학과)" userId="dc1bdec2-3caf-4020-92c0-324b5e3c5876" providerId="ADAL" clId="{582A4BB4-5BFC-44B3-B869-D420ECA9BE1C}" dt="2022-12-13T15:43:51.042" v="3216"/>
        <pc:sldMkLst>
          <pc:docMk/>
          <pc:sldMk cId="4253059648" sldId="287"/>
        </pc:sldMkLst>
        <pc:spChg chg="del mod">
          <ac:chgData name="고민성(학부생-AI빅데이터융합경영학과)" userId="dc1bdec2-3caf-4020-92c0-324b5e3c5876" providerId="ADAL" clId="{582A4BB4-5BFC-44B3-B869-D420ECA9BE1C}" dt="2022-12-13T14:32:13.876" v="1196" actId="478"/>
          <ac:spMkLst>
            <pc:docMk/>
            <pc:sldMk cId="4253059648" sldId="287"/>
            <ac:spMk id="6" creationId="{723309C6-C197-1DED-0B96-D33ADB521FBC}"/>
          </ac:spMkLst>
        </pc:spChg>
        <pc:spChg chg="add del mod">
          <ac:chgData name="고민성(학부생-AI빅데이터융합경영학과)" userId="dc1bdec2-3caf-4020-92c0-324b5e3c5876" providerId="ADAL" clId="{582A4BB4-5BFC-44B3-B869-D420ECA9BE1C}" dt="2022-12-13T14:33:02.358" v="1209" actId="478"/>
          <ac:spMkLst>
            <pc:docMk/>
            <pc:sldMk cId="4253059648" sldId="287"/>
            <ac:spMk id="16" creationId="{C7359612-9A1D-7270-C108-4A213FD8D22B}"/>
          </ac:spMkLst>
        </pc:spChg>
        <pc:spChg chg="add mod">
          <ac:chgData name="고민성(학부생-AI빅데이터융합경영학과)" userId="dc1bdec2-3caf-4020-92c0-324b5e3c5876" providerId="ADAL" clId="{582A4BB4-5BFC-44B3-B869-D420ECA9BE1C}" dt="2022-12-13T15:43:51.042" v="3216"/>
          <ac:spMkLst>
            <pc:docMk/>
            <pc:sldMk cId="4253059648" sldId="287"/>
            <ac:spMk id="17" creationId="{B03FAF3E-769D-A558-63F8-F9F0D1BC5630}"/>
          </ac:spMkLst>
        </pc:spChg>
        <pc:picChg chg="del">
          <ac:chgData name="고민성(학부생-AI빅데이터융합경영학과)" userId="dc1bdec2-3caf-4020-92c0-324b5e3c5876" providerId="ADAL" clId="{582A4BB4-5BFC-44B3-B869-D420ECA9BE1C}" dt="2022-12-13T14:32:11.776" v="1190" actId="478"/>
          <ac:picMkLst>
            <pc:docMk/>
            <pc:sldMk cId="4253059648" sldId="287"/>
            <ac:picMk id="5" creationId="{30C32A2C-D1F1-3618-9F5C-C336BC4366AE}"/>
          </ac:picMkLst>
        </pc:picChg>
        <pc:picChg chg="add mod">
          <ac:chgData name="고민성(학부생-AI빅데이터융합경영학과)" userId="dc1bdec2-3caf-4020-92c0-324b5e3c5876" providerId="ADAL" clId="{582A4BB4-5BFC-44B3-B869-D420ECA9BE1C}" dt="2022-12-13T14:32:24.091" v="1199" actId="1076"/>
          <ac:picMkLst>
            <pc:docMk/>
            <pc:sldMk cId="4253059648" sldId="287"/>
            <ac:picMk id="7" creationId="{8F1A2659-5675-2F50-5823-A6195A211DEC}"/>
          </ac:picMkLst>
        </pc:picChg>
        <pc:picChg chg="del">
          <ac:chgData name="고민성(학부생-AI빅데이터융합경영학과)" userId="dc1bdec2-3caf-4020-92c0-324b5e3c5876" providerId="ADAL" clId="{582A4BB4-5BFC-44B3-B869-D420ECA9BE1C}" dt="2022-12-13T14:32:12.831" v="1194" actId="478"/>
          <ac:picMkLst>
            <pc:docMk/>
            <pc:sldMk cId="4253059648" sldId="287"/>
            <ac:picMk id="8" creationId="{B37FCBF1-5FF4-D762-6BC4-588CED793A6C}"/>
          </ac:picMkLst>
        </pc:picChg>
        <pc:picChg chg="add mod">
          <ac:chgData name="고민성(학부생-AI빅데이터융합경영학과)" userId="dc1bdec2-3caf-4020-92c0-324b5e3c5876" providerId="ADAL" clId="{582A4BB4-5BFC-44B3-B869-D420ECA9BE1C}" dt="2022-12-13T14:32:52.536" v="1203" actId="1076"/>
          <ac:picMkLst>
            <pc:docMk/>
            <pc:sldMk cId="4253059648" sldId="287"/>
            <ac:picMk id="10" creationId="{55E52926-8763-3EB9-B3FD-3FC535C4E4A5}"/>
          </ac:picMkLst>
        </pc:picChg>
        <pc:picChg chg="del mod">
          <ac:chgData name="고민성(학부생-AI빅데이터융합경영학과)" userId="dc1bdec2-3caf-4020-92c0-324b5e3c5876" providerId="ADAL" clId="{582A4BB4-5BFC-44B3-B869-D420ECA9BE1C}" dt="2022-12-13T14:32:12.472" v="1193" actId="478"/>
          <ac:picMkLst>
            <pc:docMk/>
            <pc:sldMk cId="4253059648" sldId="287"/>
            <ac:picMk id="11" creationId="{D17C7491-E036-DFBB-F89B-B8C8C9888DD7}"/>
          </ac:picMkLst>
        </pc:picChg>
        <pc:picChg chg="del">
          <ac:chgData name="고민성(학부생-AI빅데이터융합경영학과)" userId="dc1bdec2-3caf-4020-92c0-324b5e3c5876" providerId="ADAL" clId="{582A4BB4-5BFC-44B3-B869-D420ECA9BE1C}" dt="2022-12-13T14:32:11.518" v="1189" actId="478"/>
          <ac:picMkLst>
            <pc:docMk/>
            <pc:sldMk cId="4253059648" sldId="287"/>
            <ac:picMk id="14" creationId="{96C234B9-3995-2605-AFFA-B48F15EEBEE7}"/>
          </ac:picMkLst>
        </pc:picChg>
      </pc:sldChg>
      <pc:sldChg chg="modSp add mod">
        <pc:chgData name="고민성(학부생-AI빅데이터융합경영학과)" userId="dc1bdec2-3caf-4020-92c0-324b5e3c5876" providerId="ADAL" clId="{582A4BB4-5BFC-44B3-B869-D420ECA9BE1C}" dt="2022-12-13T14:58:17.946" v="2012" actId="114"/>
        <pc:sldMkLst>
          <pc:docMk/>
          <pc:sldMk cId="2476135615" sldId="288"/>
        </pc:sldMkLst>
        <pc:spChg chg="mod">
          <ac:chgData name="고민성(학부생-AI빅데이터융합경영학과)" userId="dc1bdec2-3caf-4020-92c0-324b5e3c5876" providerId="ADAL" clId="{582A4BB4-5BFC-44B3-B869-D420ECA9BE1C}" dt="2022-12-13T14:57:01.639" v="2000" actId="20577"/>
          <ac:spMkLst>
            <pc:docMk/>
            <pc:sldMk cId="2476135615" sldId="288"/>
            <ac:spMk id="10" creationId="{41866AA4-29C7-06AA-F1B4-B6E5EC4A9A4B}"/>
          </ac:spMkLst>
        </pc:spChg>
        <pc:spChg chg="mod">
          <ac:chgData name="고민성(학부생-AI빅데이터융합경영학과)" userId="dc1bdec2-3caf-4020-92c0-324b5e3c5876" providerId="ADAL" clId="{582A4BB4-5BFC-44B3-B869-D420ECA9BE1C}" dt="2022-12-13T14:58:17.946" v="2012" actId="114"/>
          <ac:spMkLst>
            <pc:docMk/>
            <pc:sldMk cId="2476135615" sldId="288"/>
            <ac:spMk id="12" creationId="{18DFB695-A599-86CB-13B0-E7BA81FAA40B}"/>
          </ac:spMkLst>
        </pc:spChg>
      </pc:sldChg>
      <pc:sldChg chg="modSp add mod">
        <pc:chgData name="고민성(학부생-AI빅데이터융합경영학과)" userId="dc1bdec2-3caf-4020-92c0-324b5e3c5876" providerId="ADAL" clId="{582A4BB4-5BFC-44B3-B869-D420ECA9BE1C}" dt="2022-12-13T14:58:09.625" v="2007" actId="114"/>
        <pc:sldMkLst>
          <pc:docMk/>
          <pc:sldMk cId="353233219" sldId="289"/>
        </pc:sldMkLst>
        <pc:spChg chg="mod">
          <ac:chgData name="고민성(학부생-AI빅데이터융합경영학과)" userId="dc1bdec2-3caf-4020-92c0-324b5e3c5876" providerId="ADAL" clId="{582A4BB4-5BFC-44B3-B869-D420ECA9BE1C}" dt="2022-12-13T14:58:09.625" v="2007" actId="114"/>
          <ac:spMkLst>
            <pc:docMk/>
            <pc:sldMk cId="353233219" sldId="289"/>
            <ac:spMk id="12" creationId="{18DFB695-A599-86CB-13B0-E7BA81FAA40B}"/>
          </ac:spMkLst>
        </pc:spChg>
      </pc:sldChg>
      <pc:sldChg chg="modSp add mod">
        <pc:chgData name="고민성(학부생-AI빅데이터융합경영학과)" userId="dc1bdec2-3caf-4020-92c0-324b5e3c5876" providerId="ADAL" clId="{582A4BB4-5BFC-44B3-B869-D420ECA9BE1C}" dt="2022-12-13T15:44:36.832" v="3222" actId="114"/>
        <pc:sldMkLst>
          <pc:docMk/>
          <pc:sldMk cId="607061773" sldId="290"/>
        </pc:sldMkLst>
        <pc:spChg chg="mod">
          <ac:chgData name="고민성(학부생-AI빅데이터융합경영학과)" userId="dc1bdec2-3caf-4020-92c0-324b5e3c5876" providerId="ADAL" clId="{582A4BB4-5BFC-44B3-B869-D420ECA9BE1C}" dt="2022-12-13T15:44:36.832" v="3222" actId="114"/>
          <ac:spMkLst>
            <pc:docMk/>
            <pc:sldMk cId="607061773" sldId="290"/>
            <ac:spMk id="12" creationId="{18DFB695-A599-86CB-13B0-E7BA81FAA40B}"/>
          </ac:spMkLst>
        </pc:spChg>
      </pc:sldChg>
      <pc:sldChg chg="add setBg">
        <pc:chgData name="고민성(학부생-AI빅데이터융합경영학과)" userId="dc1bdec2-3caf-4020-92c0-324b5e3c5876" providerId="ADAL" clId="{582A4BB4-5BFC-44B3-B869-D420ECA9BE1C}" dt="2022-12-13T15:33:02.800" v="2115"/>
        <pc:sldMkLst>
          <pc:docMk/>
          <pc:sldMk cId="3175636058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4DB32-5EFC-4702-804B-EDFFE52728E9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40FA6-278E-4662-B9EA-E5D393392F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5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https://www.kaggle.com/datasets/rashikrahmanpritom/plant-disease-recognition-dataset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40FA6-278E-4662-B9EA-E5D393392F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8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https://www.kaggle.com/datasets/rashikrahmanpritom/plant-disease-recognition-dataset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40FA6-278E-4662-B9EA-E5D393392F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223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https://www.kaggle.com/datasets/rashikrahmanpritom/plant-disease-recognition-dataset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40FA6-278E-4662-B9EA-E5D393392F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742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https://www.kaggle.com/datasets/vipoooool/new-plant-diseases-dataset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40FA6-278E-4662-B9EA-E5D393392F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1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40FA6-278E-4662-B9EA-E5D393392F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7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1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03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03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6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0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0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603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77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9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5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40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ovedh.tistory.com/entry/python-split-folders%EB%A1%9C-%EC%9D%B4%EB%AF%B8%EC%A7%80-%EB%8D%B0%EC%9D%B4%ED%84%B0-%EB%B6%84%EB%A6%AC%ED%95%98%EA%B8%B0-trainvaltest" TargetMode="External"/><Relationship Id="rId3" Type="http://schemas.openxmlformats.org/officeDocument/2006/relationships/hyperlink" Target="https://www.kaggle.com/datasets/vipoooool/new-plant-diseases-dataset" TargetMode="External"/><Relationship Id="rId7" Type="http://schemas.openxmlformats.org/officeDocument/2006/relationships/hyperlink" Target="https://discuss.pytorch.org/t/how-to-add-noise-to-mnist-dataset-when-using-pytorch/59745/2" TargetMode="External"/><Relationship Id="rId2" Type="http://schemas.openxmlformats.org/officeDocument/2006/relationships/hyperlink" Target="https://www.kaggle.com/datasets/rashikrahmanpritom/plant-disease-recognition-data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parulpandey/overview-of-popular-image-augmentation-packages" TargetMode="External"/><Relationship Id="rId5" Type="http://schemas.openxmlformats.org/officeDocument/2006/relationships/hyperlink" Target="https://github.com/xpwu95/IP102" TargetMode="External"/><Relationship Id="rId10" Type="http://schemas.openxmlformats.org/officeDocument/2006/relationships/hyperlink" Target="https://github.com/open-mmlab/mmdetection/tree/master/configs/cascade_rcnn" TargetMode="External"/><Relationship Id="rId4" Type="http://schemas.openxmlformats.org/officeDocument/2006/relationships/hyperlink" Target="https://aihub.or.kr/aihubdata/data/view.do?currMenu=115&amp;topMenu=100&amp;dataSetSn=153" TargetMode="External"/><Relationship Id="rId9" Type="http://schemas.openxmlformats.org/officeDocument/2006/relationships/hyperlink" Target="https://www.kaggle.com/code/jayavaishnavi/plant-disease-classification-resnet-99-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2885244" y="1346875"/>
            <a:ext cx="6064372" cy="1267616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lvl="1">
              <a:defRPr/>
            </a:pPr>
            <a:r>
              <a:rPr lang="ko-KR" altLang="en-US" sz="2800" i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식물 질병 탐지 프로젝트</a:t>
            </a:r>
            <a:endParaRPr lang="en-US" altLang="ko-KR" sz="2800" b="1" kern="0" dirty="0">
              <a:ln w="952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22EDBC1B-3E04-CD62-221A-218B7ACCD9ED}"/>
              </a:ext>
            </a:extLst>
          </p:cNvPr>
          <p:cNvSpPr/>
          <p:nvPr/>
        </p:nvSpPr>
        <p:spPr>
          <a:xfrm rot="16200000">
            <a:off x="2471071" y="1787181"/>
            <a:ext cx="1241483" cy="413136"/>
          </a:xfrm>
          <a:prstGeom prst="round2SameRect">
            <a:avLst>
              <a:gd name="adj1" fmla="val 38351"/>
              <a:gd name="adj2" fmla="val 0"/>
            </a:avLst>
          </a:prstGeom>
          <a:gradFill flip="none" rotWithShape="1">
            <a:gsLst>
              <a:gs pos="0">
                <a:srgbClr val="FE973B"/>
              </a:gs>
              <a:gs pos="100000">
                <a:srgbClr val="F32B49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D9D9802D-407C-AA04-B92E-0A05FF2762FA}"/>
              </a:ext>
            </a:extLst>
          </p:cNvPr>
          <p:cNvSpPr>
            <a:spLocks/>
          </p:cNvSpPr>
          <p:nvPr/>
        </p:nvSpPr>
        <p:spPr bwMode="auto">
          <a:xfrm>
            <a:off x="3318565" y="3087555"/>
            <a:ext cx="204010" cy="26923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DCF3C0-F767-2252-E57E-51FAFB5A77F0}"/>
              </a:ext>
            </a:extLst>
          </p:cNvPr>
          <p:cNvSpPr/>
          <p:nvPr/>
        </p:nvSpPr>
        <p:spPr>
          <a:xfrm>
            <a:off x="3418010" y="3829850"/>
            <a:ext cx="5195297" cy="1490422"/>
          </a:xfrm>
          <a:prstGeom prst="roundRect">
            <a:avLst>
              <a:gd name="adj" fmla="val 22854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AI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빅데이터융합경영학과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20182788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고민성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AI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빅데이터융합경영학과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20162516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박성수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AI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빅데이터융합경영학과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20162545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한덕우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marL="0" lvl="1" algn="ctr">
              <a:defRPr/>
            </a:pPr>
            <a:endParaRPr lang="ko-KR" altLang="en-US" sz="12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13E792-5A45-FA56-A10C-C568C2A9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75" y="1618812"/>
            <a:ext cx="680441" cy="7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21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Object detection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78904" y="107673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1A2659-5675-2F50-5823-A6195A21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8" y="1535836"/>
            <a:ext cx="5346781" cy="45143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E52926-8763-3EB9-B3FD-3FC535C4E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04" y="1535836"/>
            <a:ext cx="4361217" cy="13356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3FAF3E-769D-A558-63F8-F9F0D1BC5630}"/>
              </a:ext>
            </a:extLst>
          </p:cNvPr>
          <p:cNvSpPr txBox="1"/>
          <p:nvPr/>
        </p:nvSpPr>
        <p:spPr>
          <a:xfrm>
            <a:off x="6605743" y="3523835"/>
            <a:ext cx="50506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MMDetection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을 이용하여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CASCADE RCNN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모델 사용</a:t>
            </a:r>
            <a:endParaRPr lang="en-US" altLang="ko-KR" sz="16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endParaRPr lang="en-US" altLang="ko-KR" sz="16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-&gt; Object detection 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모델을 이용하여 가장 점수가 높은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bounding box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의 영역을 추출</a:t>
            </a:r>
            <a:endParaRPr lang="en-US" altLang="ko-KR" sz="16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endParaRPr lang="en-US" altLang="ko-KR" sz="16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-&gt; 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원본 이미지와 크기가 동일하도록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resize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진행하여 원본 이미지와 채널 축으로 쌓아 </a:t>
            </a:r>
            <a:r>
              <a:rPr lang="en-US" altLang="ko-KR" sz="16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resnet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의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input data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로 사용</a:t>
            </a:r>
            <a:endParaRPr lang="en-US" altLang="ko-KR" sz="16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endParaRPr lang="en-US" altLang="ko-KR" sz="16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-&gt; </a:t>
            </a:r>
            <a:r>
              <a:rPr lang="ko-KR" altLang="en-US" sz="16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디텍션이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되지 않은 경우 원본 이미지를 </a:t>
            </a:r>
            <a:r>
              <a:rPr lang="ko-KR" altLang="en-US" sz="16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중첩시켜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input data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로 사용</a:t>
            </a:r>
          </a:p>
        </p:txBody>
      </p:sp>
    </p:spTree>
    <p:extLst>
      <p:ext uri="{BB962C8B-B14F-4D97-AF65-F5344CB8AC3E}">
        <p14:creationId xmlns:p14="http://schemas.microsoft.com/office/powerpoint/2010/main" val="425305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en-US" altLang="ko-KR" sz="2800" i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800" b="1" kern="0" dirty="0" err="1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ResNet</a:t>
            </a:r>
            <a:endParaRPr lang="en-US" altLang="ko-KR" sz="2800" b="1" kern="0" dirty="0">
              <a:ln w="952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78904" y="107673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714FB0-52EA-D46B-EBF2-2EB1FB8A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928" y="2692684"/>
            <a:ext cx="3027803" cy="364235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85AC89C1-9ED2-1014-3342-53AF7D7F7242}"/>
              </a:ext>
            </a:extLst>
          </p:cNvPr>
          <p:cNvSpPr txBox="1"/>
          <p:nvPr/>
        </p:nvSpPr>
        <p:spPr>
          <a:xfrm>
            <a:off x="478137" y="2517719"/>
            <a:ext cx="4662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기존 식물 질병 탐지에서 좋은 성능을 기록한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RESNET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을 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Object detection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정보가 들어간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input data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와 들어가지 않은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input data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를 활용한 두개의 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resnet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model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을 정의하여 진행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0528FB6-6778-518E-00A5-E47C1D5E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3829" y="1104852"/>
            <a:ext cx="3567207" cy="152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059BE7-6C05-B3ED-8419-6425349C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731" y="2692684"/>
            <a:ext cx="2944928" cy="357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0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AIHUB DATASET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207064" y="94234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AC89C1-9ED2-1014-3342-53AF7D7F7242}"/>
              </a:ext>
            </a:extLst>
          </p:cNvPr>
          <p:cNvSpPr txBox="1"/>
          <p:nvPr/>
        </p:nvSpPr>
        <p:spPr>
          <a:xfrm>
            <a:off x="1721568" y="5577098"/>
            <a:ext cx="7590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24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개의 클래스로 이루어져 있으며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, 9740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장의 이미지들이 학습에 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E72569BF-1940-6EBF-1B12-4A3A9EEED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51" y="3919178"/>
            <a:ext cx="5438162" cy="76696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5DB2070-7C80-5F6E-8B42-7CA316378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51" y="1806637"/>
            <a:ext cx="4831885" cy="144851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8AB9A1-DB89-9A45-B829-BEA0874C682A}"/>
              </a:ext>
            </a:extLst>
          </p:cNvPr>
          <p:cNvGrpSpPr/>
          <p:nvPr/>
        </p:nvGrpSpPr>
        <p:grpSpPr>
          <a:xfrm>
            <a:off x="873465" y="1805136"/>
            <a:ext cx="5267962" cy="2881002"/>
            <a:chOff x="5640308" y="688330"/>
            <a:chExt cx="4972483" cy="2881002"/>
          </a:xfrm>
        </p:grpSpPr>
        <p:pic>
          <p:nvPicPr>
            <p:cNvPr id="25" name="그림 24" descr="테이블이(가) 표시된 사진&#10;&#10;자동 생성된 설명">
              <a:extLst>
                <a:ext uri="{FF2B5EF4-FFF2-40B4-BE49-F238E27FC236}">
                  <a16:creationId xmlns:a16="http://schemas.microsoft.com/office/drawing/2014/main" id="{A7D490CD-46D2-F4F4-000B-6E5957FFA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308" y="688330"/>
              <a:ext cx="2611967" cy="2881002"/>
            </a:xfrm>
            <a:prstGeom prst="rect">
              <a:avLst/>
            </a:prstGeom>
          </p:spPr>
        </p:pic>
        <p:pic>
          <p:nvPicPr>
            <p:cNvPr id="26" name="그림 25" descr="테이블이(가) 표시된 사진&#10;&#10;자동 생성된 설명">
              <a:extLst>
                <a:ext uri="{FF2B5EF4-FFF2-40B4-BE49-F238E27FC236}">
                  <a16:creationId xmlns:a16="http://schemas.microsoft.com/office/drawing/2014/main" id="{809B8615-BF25-E384-59B4-C663135B3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13"/>
            <a:stretch/>
          </p:blipFill>
          <p:spPr>
            <a:xfrm>
              <a:off x="8252275" y="1034055"/>
              <a:ext cx="2360516" cy="2500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260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0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AIHUB DATASET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235224" y="942351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AC89C1-9ED2-1014-3342-53AF7D7F7242}"/>
              </a:ext>
            </a:extLst>
          </p:cNvPr>
          <p:cNvSpPr txBox="1"/>
          <p:nvPr/>
        </p:nvSpPr>
        <p:spPr>
          <a:xfrm>
            <a:off x="890698" y="5775748"/>
            <a:ext cx="7590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1866AA4-29C7-06AA-F1B4-B6E5EC4A9A4B}"/>
              </a:ext>
            </a:extLst>
          </p:cNvPr>
          <p:cNvSpPr txBox="1"/>
          <p:nvPr/>
        </p:nvSpPr>
        <p:spPr>
          <a:xfrm>
            <a:off x="1536949" y="5746372"/>
            <a:ext cx="9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30epoch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학습 결과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Validation Loss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0.5538, Accuracy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0.8286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성능을 나타냄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08BF5B-52A4-1EC2-8475-5F365C8BA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13677" r="11151"/>
          <a:stretch/>
        </p:blipFill>
        <p:spPr>
          <a:xfrm>
            <a:off x="975110" y="1249894"/>
            <a:ext cx="5005216" cy="35793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B77EBB-4F26-C78E-81E5-F64E30BC5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t="13322" r="9155"/>
          <a:stretch/>
        </p:blipFill>
        <p:spPr>
          <a:xfrm>
            <a:off x="5980326" y="1221564"/>
            <a:ext cx="5210613" cy="370937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3B29135-9302-E979-925C-74359868D6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77"/>
          <a:stretch/>
        </p:blipFill>
        <p:spPr>
          <a:xfrm>
            <a:off x="1565108" y="5027544"/>
            <a:ext cx="9118101" cy="2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1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0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AIHUB DATASET + Detection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235224" y="942351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AC89C1-9ED2-1014-3342-53AF7D7F7242}"/>
              </a:ext>
            </a:extLst>
          </p:cNvPr>
          <p:cNvSpPr txBox="1"/>
          <p:nvPr/>
        </p:nvSpPr>
        <p:spPr>
          <a:xfrm>
            <a:off x="890698" y="5775748"/>
            <a:ext cx="7590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1866AA4-29C7-06AA-F1B4-B6E5EC4A9A4B}"/>
              </a:ext>
            </a:extLst>
          </p:cNvPr>
          <p:cNvSpPr txBox="1"/>
          <p:nvPr/>
        </p:nvSpPr>
        <p:spPr>
          <a:xfrm>
            <a:off x="1612430" y="5123416"/>
            <a:ext cx="9981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20epoch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학습 결과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Validation Loss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3.2899, Accuracy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0.6056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성능을 나타냄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-&gt; Detection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이 원하던 방향성으로 잘 되지 않는 경우가 생김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  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디텍션이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되지 않은 경우에는 원본 이미지를 기존 원본 이미지에 쌓아주어 불필요한 정보가 추가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  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인풋 데이터의 의미가 일정하지 않아 성능이 올라가지 않은 것으로 유추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FF6430-B2CC-2277-503E-283C607C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26" y="1466728"/>
            <a:ext cx="4299707" cy="3025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8BFF04-D5C3-D713-0F75-DB39A0A71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869" y="1384741"/>
            <a:ext cx="4299705" cy="31077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793FD46-27CD-B96C-C525-8B1CEFED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430" y="4779151"/>
            <a:ext cx="8292223" cy="2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2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0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AIHUB DATASET + Kaggle DATASET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207064" y="861603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AC89C1-9ED2-1014-3342-53AF7D7F7242}"/>
              </a:ext>
            </a:extLst>
          </p:cNvPr>
          <p:cNvSpPr txBox="1"/>
          <p:nvPr/>
        </p:nvSpPr>
        <p:spPr>
          <a:xfrm>
            <a:off x="890698" y="5775748"/>
            <a:ext cx="7590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1866AA4-29C7-06AA-F1B4-B6E5EC4A9A4B}"/>
              </a:ext>
            </a:extLst>
          </p:cNvPr>
          <p:cNvSpPr txBox="1"/>
          <p:nvPr/>
        </p:nvSpPr>
        <p:spPr>
          <a:xfrm>
            <a:off x="778320" y="5344453"/>
            <a:ext cx="998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더 다양한 식물의 질병을 분류하기 위해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Kaggle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데이터셋과 합쳐서 학습 진행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57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개의 클래스로 이루어져 있으며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24,590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장의 이미지들이 학습에 사용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010047F-6FB7-A3FD-EC4B-3CE6BC778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2" b="68320"/>
          <a:stretch/>
        </p:blipFill>
        <p:spPr>
          <a:xfrm>
            <a:off x="7150894" y="3419334"/>
            <a:ext cx="4372165" cy="1348886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4DB894E-BE30-2D5C-2F7F-ABEFFA4B7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97" b="5136"/>
          <a:stretch/>
        </p:blipFill>
        <p:spPr>
          <a:xfrm>
            <a:off x="759159" y="1179520"/>
            <a:ext cx="3141691" cy="3852361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90361F1-03F0-EB5C-B1B7-6E755E7D93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16" b="7306"/>
          <a:stretch/>
        </p:blipFill>
        <p:spPr>
          <a:xfrm>
            <a:off x="3986460" y="1317615"/>
            <a:ext cx="2909142" cy="379208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2D711C8-490D-3224-E4AA-80B06AF7FE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70" b="80882"/>
          <a:stretch/>
        </p:blipFill>
        <p:spPr>
          <a:xfrm>
            <a:off x="7150894" y="1879509"/>
            <a:ext cx="4057576" cy="13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0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AIHUB DATASET + Kaggle DATASET 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207064" y="861603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AC89C1-9ED2-1014-3342-53AF7D7F7242}"/>
              </a:ext>
            </a:extLst>
          </p:cNvPr>
          <p:cNvSpPr txBox="1"/>
          <p:nvPr/>
        </p:nvSpPr>
        <p:spPr>
          <a:xfrm>
            <a:off x="890698" y="5775748"/>
            <a:ext cx="7590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1866AA4-29C7-06AA-F1B4-B6E5EC4A9A4B}"/>
              </a:ext>
            </a:extLst>
          </p:cNvPr>
          <p:cNvSpPr txBox="1"/>
          <p:nvPr/>
        </p:nvSpPr>
        <p:spPr>
          <a:xfrm>
            <a:off x="1613892" y="5775748"/>
            <a:ext cx="9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15epoch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학습 결과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Validation Loss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0.7347, Accuracy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0.7993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성능을 나타냄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36DFC9-9007-3D2C-3FA2-9B2EC2EB6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70" b="51734"/>
          <a:stretch/>
        </p:blipFill>
        <p:spPr>
          <a:xfrm>
            <a:off x="1046375" y="1420652"/>
            <a:ext cx="4954029" cy="34806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C11970-F1C8-D31D-BF2A-B3DADD7696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1632" r="20617" b="50800"/>
          <a:stretch/>
        </p:blipFill>
        <p:spPr>
          <a:xfrm>
            <a:off x="6191596" y="1506709"/>
            <a:ext cx="4954029" cy="3482773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461137C-2924-6E54-CF06-24B824DF79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88"/>
          <a:stretch/>
        </p:blipFill>
        <p:spPr>
          <a:xfrm>
            <a:off x="1444793" y="5105783"/>
            <a:ext cx="9302412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35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ko-KR" altLang="en-US" sz="20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결론</a:t>
            </a:r>
            <a:endParaRPr lang="en-US" altLang="ko-KR" sz="2000" b="1" kern="0" dirty="0">
              <a:ln w="952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511757" y="1066800"/>
            <a:ext cx="9472195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1" indent="-285750">
              <a:buFont typeface="Wingdings" panose="05000000000000000000" pitchFamily="2" charset="2"/>
              <a:buChar char="Ø"/>
              <a:defRPr/>
            </a:pPr>
            <a:r>
              <a:rPr lang="en-US" altLang="ko-KR" dirty="0">
                <a:solidFill>
                  <a:schemeClr val="tx1"/>
                </a:solidFill>
              </a:rPr>
              <a:t>Object detection</a:t>
            </a:r>
            <a:r>
              <a:rPr lang="ko-KR" altLang="en-US" dirty="0">
                <a:solidFill>
                  <a:schemeClr val="tx1"/>
                </a:solidFill>
              </a:rPr>
              <a:t>을 통한 </a:t>
            </a:r>
            <a:r>
              <a:rPr lang="ko-KR" altLang="en-US" dirty="0" err="1">
                <a:solidFill>
                  <a:schemeClr val="tx1"/>
                </a:solidFill>
              </a:rPr>
              <a:t>바운딩</a:t>
            </a:r>
            <a:r>
              <a:rPr lang="ko-KR" altLang="en-US" dirty="0">
                <a:solidFill>
                  <a:schemeClr val="tx1"/>
                </a:solidFill>
              </a:rPr>
              <a:t> 박스를 이용한 추가적인 정보를 인풋 데이터 채널에 쌓았지만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기존 방법론과 비교하여 </a:t>
            </a:r>
            <a:r>
              <a:rPr lang="en-US" altLang="ko-KR" dirty="0">
                <a:solidFill>
                  <a:schemeClr val="tx1"/>
                </a:solidFill>
              </a:rPr>
              <a:t>Validation Loss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accuracy </a:t>
            </a:r>
            <a:r>
              <a:rPr lang="ko-KR" altLang="en-US" dirty="0">
                <a:solidFill>
                  <a:schemeClr val="tx1"/>
                </a:solidFill>
              </a:rPr>
              <a:t>측면에서 큰 발전이 없었다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0" lvl="1"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lvl="1" indent="-285750">
              <a:buFont typeface="Wingdings" panose="05000000000000000000" pitchFamily="2" charset="2"/>
              <a:buChar char="Ø"/>
              <a:defRPr/>
            </a:pPr>
            <a:r>
              <a:rPr lang="en-US" altLang="ko-KR" dirty="0">
                <a:solidFill>
                  <a:schemeClr val="tx1"/>
                </a:solidFill>
              </a:rPr>
              <a:t>Ai hub </a:t>
            </a:r>
            <a:r>
              <a:rPr lang="ko-KR" altLang="en-US" dirty="0">
                <a:solidFill>
                  <a:schemeClr val="tx1"/>
                </a:solidFill>
              </a:rPr>
              <a:t>데이터와 </a:t>
            </a:r>
            <a:r>
              <a:rPr lang="ko-KR" altLang="en-US" dirty="0" err="1">
                <a:solidFill>
                  <a:schemeClr val="tx1"/>
                </a:solidFill>
              </a:rPr>
              <a:t>캐글</a:t>
            </a:r>
            <a:r>
              <a:rPr lang="ko-KR" altLang="en-US" dirty="0">
                <a:solidFill>
                  <a:schemeClr val="tx1"/>
                </a:solidFill>
              </a:rPr>
              <a:t> 데이터를 더하여 클래스 수를 두배 이상 늘려서 범용적인 식물 질병 탐지 모델을 만듦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lvl="1" indent="-285750">
              <a:buFont typeface="Wingdings" panose="05000000000000000000" pitchFamily="2" charset="2"/>
              <a:buChar char="Ø"/>
              <a:defRPr/>
            </a:pPr>
            <a:r>
              <a:rPr lang="ko-KR" altLang="en-US" dirty="0">
                <a:solidFill>
                  <a:schemeClr val="tx1"/>
                </a:solidFill>
              </a:rPr>
              <a:t>클래스 수를 늘린 모델을 통해 사람들이 다양한 식물과 다양한 질병 탐지를 보다 쉽게 진행 가능할 것이다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lvl="1" indent="-285750">
              <a:buFont typeface="Wingdings" panose="05000000000000000000" pitchFamily="2" charset="2"/>
              <a:buChar char="Ø"/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lvl="1" indent="-285750">
              <a:buFont typeface="Wingdings" panose="05000000000000000000" pitchFamily="2" charset="2"/>
              <a:buChar char="Ø"/>
              <a:defRPr/>
            </a:pPr>
            <a:r>
              <a:rPr lang="ko-KR" altLang="en-US" dirty="0">
                <a:solidFill>
                  <a:schemeClr val="tx1"/>
                </a:solidFill>
              </a:rPr>
              <a:t>클래스 별 학습 데이터 이미지 수를 </a:t>
            </a:r>
            <a:r>
              <a:rPr lang="en-US" altLang="ko-KR" dirty="0">
                <a:solidFill>
                  <a:schemeClr val="tx1"/>
                </a:solidFill>
              </a:rPr>
              <a:t>450</a:t>
            </a:r>
            <a:r>
              <a:rPr lang="ko-KR" altLang="en-US" dirty="0">
                <a:solidFill>
                  <a:schemeClr val="tx1"/>
                </a:solidFill>
              </a:rPr>
              <a:t>장을 사용하였는데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학습 데이터 수를 늘리면 모델의 정확도 개선이 가능해질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7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ko-KR" altLang="en-US" sz="2000" b="1" i="1" kern="0" dirty="0">
                <a:ln w="9525">
                  <a:noFill/>
                </a:ln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000" b="1" kern="0" dirty="0">
                <a:ln w="9525">
                  <a:noFill/>
                </a:ln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결과</a:t>
            </a:r>
            <a:endParaRPr lang="en-US" altLang="ko-KR" sz="2000" b="1" kern="0" dirty="0">
              <a:ln w="9525">
                <a:noFill/>
              </a:ln>
              <a:solidFill>
                <a:srgbClr val="C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207064" y="1038662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AC89C1-9ED2-1014-3342-53AF7D7F7242}"/>
              </a:ext>
            </a:extLst>
          </p:cNvPr>
          <p:cNvSpPr txBox="1"/>
          <p:nvPr/>
        </p:nvSpPr>
        <p:spPr>
          <a:xfrm>
            <a:off x="890698" y="5775748"/>
            <a:ext cx="7590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812BA-73C6-2260-741A-826B1B17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77" y="1979105"/>
            <a:ext cx="2820659" cy="26378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4A6EE8-EB9C-0E35-856C-B680F6BD4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95" y="1979631"/>
            <a:ext cx="2679672" cy="2637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642D7A-C63D-B5F0-8623-7F6D426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583" y="1526280"/>
            <a:ext cx="5560535" cy="38054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40178B-0FCD-C254-1326-5F37B3C1CAA0}"/>
              </a:ext>
            </a:extLst>
          </p:cNvPr>
          <p:cNvSpPr txBox="1"/>
          <p:nvPr/>
        </p:nvSpPr>
        <p:spPr>
          <a:xfrm>
            <a:off x="1004340" y="5436028"/>
            <a:ext cx="553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방울이는 건강합니다</a:t>
            </a:r>
            <a:r>
              <a:rPr lang="en-US" altLang="ko-KR" sz="2000" dirty="0">
                <a:solidFill>
                  <a:srgbClr val="FF0000"/>
                </a:solidFill>
              </a:rPr>
              <a:t>!   </a:t>
            </a:r>
            <a:r>
              <a:rPr lang="en-US" altLang="ko-KR" sz="3200" b="1" dirty="0">
                <a:solidFill>
                  <a:srgbClr val="FF0000"/>
                </a:solidFill>
              </a:rPr>
              <a:t>Thank you!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630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ko-KR" altLang="en-US" sz="20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출처 및 링크</a:t>
            </a:r>
            <a:r>
              <a:rPr lang="en-US" altLang="ko-KR" sz="20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78904" y="107673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C56780-16C3-09FD-8487-8CE210CA26EB}"/>
              </a:ext>
            </a:extLst>
          </p:cNvPr>
          <p:cNvGrpSpPr/>
          <p:nvPr/>
        </p:nvGrpSpPr>
        <p:grpSpPr>
          <a:xfrm>
            <a:off x="652546" y="1435750"/>
            <a:ext cx="9123752" cy="3901909"/>
            <a:chOff x="5203632" y="2171892"/>
            <a:chExt cx="5277678" cy="24247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AA8DEB-7C5A-61AA-7F34-496D66DC0062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338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Which Sources?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1D9132-EAB3-5B5D-56AF-BB86C7A47C6E}"/>
                </a:ext>
              </a:extLst>
            </p:cNvPr>
            <p:cNvSpPr/>
            <p:nvPr/>
          </p:nvSpPr>
          <p:spPr>
            <a:xfrm>
              <a:off x="5203632" y="2722278"/>
              <a:ext cx="5277678" cy="1874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데이터 셋</a:t>
              </a:r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:</a:t>
              </a:r>
            </a:p>
            <a:p>
              <a:pPr algn="just"/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  <a:hlinkClick r:id="rId2"/>
                </a:rPr>
                <a:t>https://www.kaggle.com/datasets/rashikrahmanpritom/plant-disease-recognition-dataset</a:t>
              </a:r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  <a:hlinkClick r:id="rId3"/>
                </a:rPr>
                <a:t>https://www.kaggle.com/datasets/vipoooool/new-plant-diseases-dataset</a:t>
              </a:r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  <a:hlinkClick r:id="rId4"/>
                </a:rPr>
                <a:t>https://aihub.or.kr/aihubdata/data/view.do?currMenu=115&amp;topMenu=100&amp;dataSetSn=153</a:t>
              </a:r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r>
                <a:rPr lang="ko-KR" altLang="en-US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클래스를 늘릴 수 있는 데이터 셋 </a:t>
              </a:r>
              <a:r>
                <a:rPr lang="ko-KR" altLang="en-US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증강방법 </a:t>
              </a:r>
              <a:r>
                <a:rPr lang="ko-KR" altLang="en-US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찾기</a:t>
              </a:r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: </a:t>
              </a:r>
            </a:p>
            <a:p>
              <a:pPr algn="just"/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  <a:hlinkClick r:id="rId5"/>
                </a:rPr>
                <a:t>https://github.com/xpwu95/IP102</a:t>
              </a:r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  <a:hlinkClick r:id="rId6"/>
                </a:rPr>
                <a:t>https://www.kaggle.com/code/parulpandey/overview-of-popular-image-augmentation-packages</a:t>
              </a:r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  <a:hlinkClick r:id="rId7"/>
                </a:rPr>
                <a:t>https://discuss.pytorch.org/t/how-to-add-noise-to-mnist-dataset-when-using-pytorch/59745/2</a:t>
              </a:r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r>
                <a:rPr lang="ko-KR" altLang="en-US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모델</a:t>
              </a:r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:</a:t>
              </a:r>
            </a:p>
            <a:p>
              <a:pPr algn="just"/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  <a:hlinkClick r:id="rId8"/>
                </a:rPr>
                <a:t>https://lovedh.tistory.com/entry/python-split-folders%EB%A1%9C-%EC%9D%B4%EB%AF%B8%EC%A7%80-%EB%8D%B0%EC%9D%B4%ED%84%B0-%EB%B6%84%EB%A6%AC%ED%95%98%EA%B8%B0-trainvaltest</a:t>
              </a:r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  <a:hlinkClick r:id="rId9"/>
                </a:rPr>
                <a:t>https://www.kaggle.com/code/jayavaishnavi/plant-disease-classification-resnet-99-2</a:t>
              </a:r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r>
                <a:rPr lang="en-US" altLang="ko-KR" sz="1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  <a:hlinkClick r:id="rId10"/>
                </a:rPr>
                <a:t>https://github.com/open-mmlab/mmdetection/tree/master/configs/cascade_rcnn</a:t>
              </a:r>
              <a:endPara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67A50D5-7259-012C-C1F4-F22A925282F1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563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228599" y="248476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Contents </a:t>
            </a: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22EDBC1B-3E04-CD62-221A-218B7ACCD9ED}"/>
              </a:ext>
            </a:extLst>
          </p:cNvPr>
          <p:cNvSpPr/>
          <p:nvPr/>
        </p:nvSpPr>
        <p:spPr>
          <a:xfrm rot="16200000">
            <a:off x="43507" y="433569"/>
            <a:ext cx="743570" cy="373383"/>
          </a:xfrm>
          <a:prstGeom prst="round2SameRect">
            <a:avLst>
              <a:gd name="adj1" fmla="val 38351"/>
              <a:gd name="adj2" fmla="val 0"/>
            </a:avLst>
          </a:prstGeom>
          <a:gradFill flip="none" rotWithShape="1">
            <a:gsLst>
              <a:gs pos="0">
                <a:srgbClr val="FE973B"/>
              </a:gs>
              <a:gs pos="100000">
                <a:srgbClr val="F32B49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D9D9802D-407C-AA04-B92E-0A05FF2762FA}"/>
              </a:ext>
            </a:extLst>
          </p:cNvPr>
          <p:cNvSpPr>
            <a:spLocks/>
          </p:cNvSpPr>
          <p:nvPr/>
        </p:nvSpPr>
        <p:spPr bwMode="auto">
          <a:xfrm>
            <a:off x="313287" y="485644"/>
            <a:ext cx="204010" cy="26923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B9FCD-EC4C-9585-A666-D1B656DE8630}"/>
              </a:ext>
            </a:extLst>
          </p:cNvPr>
          <p:cNvSpPr/>
          <p:nvPr/>
        </p:nvSpPr>
        <p:spPr>
          <a:xfrm>
            <a:off x="4210050" y="1328157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2C391FE-9B21-267B-B853-436EA59A5422}"/>
              </a:ext>
            </a:extLst>
          </p:cNvPr>
          <p:cNvGrpSpPr/>
          <p:nvPr/>
        </p:nvGrpSpPr>
        <p:grpSpPr>
          <a:xfrm>
            <a:off x="4980615" y="2149810"/>
            <a:ext cx="2789455" cy="3380033"/>
            <a:chOff x="4551212" y="2408355"/>
            <a:chExt cx="2789455" cy="259242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1B75C8F-11CE-35A7-013D-F3D51614DBAC}"/>
                </a:ext>
              </a:extLst>
            </p:cNvPr>
            <p:cNvGrpSpPr/>
            <p:nvPr/>
          </p:nvGrpSpPr>
          <p:grpSpPr>
            <a:xfrm>
              <a:off x="4551212" y="2930101"/>
              <a:ext cx="2789455" cy="2070677"/>
              <a:chOff x="4585490" y="2515709"/>
              <a:chExt cx="2789455" cy="201285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C76BD7-9D08-2DC2-18C0-F7032C83D2C9}"/>
                  </a:ext>
                </a:extLst>
              </p:cNvPr>
              <p:cNvSpPr txBox="1"/>
              <p:nvPr/>
            </p:nvSpPr>
            <p:spPr>
              <a:xfrm>
                <a:off x="4585490" y="2515709"/>
                <a:ext cx="2789455" cy="39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고딕" pitchFamily="2" charset="-127"/>
                    <a:ea typeface="나눔고딕" pitchFamily="2" charset="-127"/>
                  </a:rPr>
                  <a:t>2. DATASETS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905335-4470-480A-742C-824741D4338A}"/>
                  </a:ext>
                </a:extLst>
              </p:cNvPr>
              <p:cNvSpPr txBox="1"/>
              <p:nvPr/>
            </p:nvSpPr>
            <p:spPr>
              <a:xfrm>
                <a:off x="4585490" y="3057307"/>
                <a:ext cx="2308147" cy="39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고딕" pitchFamily="2" charset="-127"/>
                    <a:ea typeface="나눔고딕" pitchFamily="2" charset="-127"/>
                  </a:rPr>
                  <a:t>3. PROCESS</a:t>
                </a:r>
                <a:endParaRPr lang="ko-KR" altLang="en-US" sz="28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970459-1721-6FFB-D427-D8AC80E6CEFB}"/>
                  </a:ext>
                </a:extLst>
              </p:cNvPr>
              <p:cNvSpPr txBox="1"/>
              <p:nvPr/>
            </p:nvSpPr>
            <p:spPr>
              <a:xfrm>
                <a:off x="4585490" y="3589570"/>
                <a:ext cx="2219300" cy="39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고딕" pitchFamily="2" charset="-127"/>
                    <a:ea typeface="나눔고딕" pitchFamily="2" charset="-127"/>
                  </a:rPr>
                  <a:t>4. </a:t>
                </a:r>
                <a:r>
                  <a:rPr lang="ko-KR" altLang="en-US" sz="28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고딕" pitchFamily="2" charset="-127"/>
                    <a:ea typeface="나눔고딕" pitchFamily="2" charset="-127"/>
                  </a:rPr>
                  <a:t>결론</a:t>
                </a:r>
                <a:endParaRPr lang="en-US" altLang="ko-KR" sz="28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882F94-6A40-2173-21E0-B8CD7A2AA276}"/>
                  </a:ext>
                </a:extLst>
              </p:cNvPr>
              <p:cNvSpPr txBox="1"/>
              <p:nvPr/>
            </p:nvSpPr>
            <p:spPr>
              <a:xfrm>
                <a:off x="4607024" y="4138468"/>
                <a:ext cx="2568124" cy="390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고딕" pitchFamily="2" charset="-127"/>
                    <a:ea typeface="나눔고딕" pitchFamily="2" charset="-127"/>
                  </a:rPr>
                  <a:t>5. </a:t>
                </a:r>
                <a:r>
                  <a:rPr lang="ko-KR" altLang="en-US" sz="28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나눔고딕" pitchFamily="2" charset="-127"/>
                    <a:ea typeface="나눔고딕" pitchFamily="2" charset="-127"/>
                  </a:rPr>
                  <a:t>출처</a:t>
                </a:r>
                <a:endParaRPr lang="en-US" altLang="ko-KR" sz="28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1C3C60-A115-7C2E-43C1-EA5D993C709F}"/>
                </a:ext>
              </a:extLst>
            </p:cNvPr>
            <p:cNvSpPr txBox="1"/>
            <p:nvPr/>
          </p:nvSpPr>
          <p:spPr>
            <a:xfrm>
              <a:off x="4551212" y="2408355"/>
              <a:ext cx="2568124" cy="731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1. </a:t>
              </a:r>
              <a:r>
                <a:rPr lang="ko-KR" altLang="en-US" sz="28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주제</a:t>
              </a:r>
              <a:endPara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  <a:p>
              <a:endPara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03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주제</a:t>
            </a:r>
            <a:endParaRPr lang="en-US" altLang="ko-KR" sz="2800" b="1" kern="0" dirty="0">
              <a:ln w="952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78904" y="107673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3C99F2-9602-840A-4372-7B48735EB3EC}"/>
              </a:ext>
            </a:extLst>
          </p:cNvPr>
          <p:cNvGrpSpPr/>
          <p:nvPr/>
        </p:nvGrpSpPr>
        <p:grpSpPr>
          <a:xfrm>
            <a:off x="6380607" y="1452889"/>
            <a:ext cx="5421752" cy="4412982"/>
            <a:chOff x="5203632" y="2171892"/>
            <a:chExt cx="5421752" cy="44129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480C14-7C33-8B5F-6C27-4EB6891EE74A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Why Plant Disease?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9F7CA0-747E-50C5-1B03-D88536AA84FB}"/>
                </a:ext>
              </a:extLst>
            </p:cNvPr>
            <p:cNvSpPr/>
            <p:nvPr/>
          </p:nvSpPr>
          <p:spPr>
            <a:xfrm>
              <a:off x="5203632" y="2722278"/>
              <a:ext cx="5421752" cy="386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선정배경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매년 인구가 증가하면서 많은 종류의 식물과 관련된 제품들이 늘어나고 있지만 많은 소작농들이 생산량의 많은 부분들을 해충과 전염병에 의해 잃고 있음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목표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algn="just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과거 연구보다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 범용적인 식물 종류에 대해 탐지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여러 데이터 셋을 결합하여 클래스 수를 기존보다 늘리고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범용성을 늘리되 정확도 유지</a:t>
              </a:r>
            </a:p>
            <a:p>
              <a:pPr algn="just"/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방법론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endParaRPr lang="en-US" altLang="ko-KR" sz="7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나눔고딕" pitchFamily="2" charset="-127"/>
                <a:ea typeface="나눔고딕" pitchFamily="2" charset="-127"/>
              </a:endParaRPr>
            </a:p>
            <a:p>
              <a:pPr marL="342900" indent="-342900" algn="just">
                <a:buAutoNum type="arabicPeriod"/>
              </a:pP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기존 연구와는 다르게 원본 이미지를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input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으로 넣는 것이 아닌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전체 이미지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+ Detection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된 부분의 이미지를 층으로 쌓아서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R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esnet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에 적용한다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나눔고딕" pitchFamily="2" charset="-127"/>
                  <a:ea typeface="나눔고딕" pitchFamily="2" charset="-127"/>
                </a:rPr>
                <a:t>.</a:t>
              </a:r>
            </a:p>
            <a:p>
              <a:pPr marL="342900" indent="-342900" algn="just">
                <a:buAutoNum type="arabicPeriod"/>
              </a:pP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  <a:p>
              <a:pPr marL="342900" indent="-342900" algn="just">
                <a:buAutoNum type="arabicPeriod"/>
              </a:pP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다양한 데이터셋을 결합하여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Resnet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에 적용해본다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.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AD6E20C-747D-236A-FE12-51873A633493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988A3F-39D7-5A90-D5A3-E1D0AAFAA03B}"/>
                </a:ext>
              </a:extLst>
            </p:cNvPr>
            <p:cNvSpPr txBox="1"/>
            <p:nvPr/>
          </p:nvSpPr>
          <p:spPr>
            <a:xfrm>
              <a:off x="7604363" y="2229489"/>
              <a:ext cx="2415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왜 이 주제를 선택하였는가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고딕" pitchFamily="2" charset="-127"/>
                  <a:ea typeface="나눔고딕" pitchFamily="2" charset="-127"/>
                </a:rPr>
                <a:t>?</a:t>
              </a:r>
              <a:endPara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9" name="그림 8" descr="잔디, 실외, 다채로운, 정원이(가) 표시된 사진&#10;&#10;자동 생성된 설명">
            <a:extLst>
              <a:ext uri="{FF2B5EF4-FFF2-40B4-BE49-F238E27FC236}">
                <a16:creationId xmlns:a16="http://schemas.microsoft.com/office/drawing/2014/main" id="{65F925F0-4FE8-77A5-5923-AD98F4F33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1" y="1989457"/>
            <a:ext cx="6118062" cy="33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DATASETS</a:t>
            </a:r>
            <a:endParaRPr lang="en-US" altLang="ko-KR" sz="2800" b="1" kern="0" dirty="0">
              <a:ln w="9525">
                <a:noFill/>
              </a:ln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78904" y="107673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21CEB9-7B2D-0E28-DD3D-5661C5EE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963" y="1256696"/>
            <a:ext cx="7423643" cy="1663350"/>
          </a:xfrm>
          <a:prstGeom prst="rect">
            <a:avLst/>
          </a:prstGeom>
        </p:spPr>
      </p:pic>
      <p:sp>
        <p:nvSpPr>
          <p:cNvPr id="26" name="TextBox 3">
            <a:extLst>
              <a:ext uri="{FF2B5EF4-FFF2-40B4-BE49-F238E27FC236}">
                <a16:creationId xmlns:a16="http://schemas.microsoft.com/office/drawing/2014/main" id="{1BE167C3-8F91-E332-CB9B-6168FB73394E}"/>
              </a:ext>
            </a:extLst>
          </p:cNvPr>
          <p:cNvSpPr txBox="1"/>
          <p:nvPr/>
        </p:nvSpPr>
        <p:spPr>
          <a:xfrm>
            <a:off x="467602" y="4606169"/>
            <a:ext cx="11303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공개코드에서 사용된 데이터 셋은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Plant disease recognition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으로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1530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개의 이미지가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train,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test,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validation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으로 구성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하지만 해당 데이터셋은 단순히 잎 질병을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＂Healthy＂, ＂Powdery＂, ＂Rust“ 3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개의 클래스로만 구분하고 있어서 질병을 더 많은 클래스로 구분하기 위해 다른 데이터 셋으로 변경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5" name="그림 4" descr="야채이(가) 표시된 사진&#10;&#10;자동 생성된 설명">
            <a:extLst>
              <a:ext uri="{FF2B5EF4-FFF2-40B4-BE49-F238E27FC236}">
                <a16:creationId xmlns:a16="http://schemas.microsoft.com/office/drawing/2014/main" id="{535975BB-3BB3-C90B-AE09-B0C9B2CE77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9"/>
          <a:stretch/>
        </p:blipFill>
        <p:spPr>
          <a:xfrm>
            <a:off x="2433394" y="2785634"/>
            <a:ext cx="7228148" cy="1965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76CCAA-0654-9BCF-7B81-E7772551ECCA}"/>
              </a:ext>
            </a:extLst>
          </p:cNvPr>
          <p:cNvSpPr txBox="1"/>
          <p:nvPr/>
        </p:nvSpPr>
        <p:spPr>
          <a:xfrm>
            <a:off x="2974019" y="435949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데이터</a:t>
            </a:r>
          </a:p>
        </p:txBody>
      </p:sp>
    </p:spTree>
    <p:extLst>
      <p:ext uri="{BB962C8B-B14F-4D97-AF65-F5344CB8AC3E}">
        <p14:creationId xmlns:p14="http://schemas.microsoft.com/office/powerpoint/2010/main" val="265303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DATASETS</a:t>
            </a:r>
            <a:endParaRPr lang="en-US" altLang="ko-KR" sz="2800" b="1" kern="0" dirty="0">
              <a:ln w="952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78904" y="107673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A3E21-AE85-6B2C-9B40-A322D05FCD01}"/>
              </a:ext>
            </a:extLst>
          </p:cNvPr>
          <p:cNvSpPr txBox="1"/>
          <p:nvPr/>
        </p:nvSpPr>
        <p:spPr>
          <a:xfrm>
            <a:off x="719022" y="5279360"/>
            <a:ext cx="9980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kaggle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데이터셋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New Plant Diseases Dataset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으로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,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14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개의 식물종과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38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개의 정상 및 질병 클래스로 구성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C19D81-633A-D164-2A72-C32E64C0E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57" y="1256601"/>
            <a:ext cx="3904321" cy="387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8E8596-176C-5083-396A-6E61325559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4" b="13592"/>
          <a:stretch/>
        </p:blipFill>
        <p:spPr>
          <a:xfrm>
            <a:off x="719022" y="1256601"/>
            <a:ext cx="3245827" cy="3875768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66AB1B0-1C7B-D468-9705-F825086309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4" b="18491"/>
          <a:stretch/>
        </p:blipFill>
        <p:spPr>
          <a:xfrm>
            <a:off x="3954903" y="1261876"/>
            <a:ext cx="3431560" cy="3865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08AAC-FC9F-1375-D970-5E0BD8E79EE3}"/>
              </a:ext>
            </a:extLst>
          </p:cNvPr>
          <p:cNvSpPr txBox="1"/>
          <p:nvPr/>
        </p:nvSpPr>
        <p:spPr>
          <a:xfrm>
            <a:off x="3022657" y="430171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 데이터</a:t>
            </a:r>
          </a:p>
        </p:txBody>
      </p:sp>
    </p:spTree>
    <p:extLst>
      <p:ext uri="{BB962C8B-B14F-4D97-AF65-F5344CB8AC3E}">
        <p14:creationId xmlns:p14="http://schemas.microsoft.com/office/powerpoint/2010/main" val="42052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DATASETS</a:t>
            </a:r>
            <a:endParaRPr lang="en-US" altLang="ko-KR" sz="2800" b="1" kern="0" dirty="0">
              <a:ln w="952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78904" y="107673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46074D-24BF-2EA0-7C55-652BC1B50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2179"/>
            <a:ext cx="5673255" cy="1527242"/>
          </a:xfrm>
          <a:prstGeom prst="rect">
            <a:avLst/>
          </a:prstGeom>
        </p:spPr>
      </p:pic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57AB4B03-2833-2C55-B22F-21E3C7F5C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29421"/>
            <a:ext cx="5673255" cy="2181882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FEAC703-A837-85E0-F9AF-C7FEF545F127}"/>
              </a:ext>
            </a:extLst>
          </p:cNvPr>
          <p:cNvSpPr/>
          <p:nvPr/>
        </p:nvSpPr>
        <p:spPr>
          <a:xfrm>
            <a:off x="1605699" y="5696972"/>
            <a:ext cx="320511" cy="2206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CDBB1B-2E2A-FB12-AE61-C8CE99E69BD4}"/>
              </a:ext>
            </a:extLst>
          </p:cNvPr>
          <p:cNvSpPr txBox="1"/>
          <p:nvPr/>
        </p:nvSpPr>
        <p:spPr>
          <a:xfrm>
            <a:off x="1297006" y="5391782"/>
            <a:ext cx="896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허브 단독 분류 시도와 함께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kaggle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데이터셋과 합쳐 총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62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클래스 중에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중복되는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클래스를 제외하고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57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클래스로 식물 질병 분류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train/valid/test(6:2:2)</a:t>
            </a:r>
            <a:r>
              <a:rPr lang="ko-KR" altLang="en-US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로 나눠 진행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860D30D-2FB0-5C12-79B6-ECFF36F9ADC3}"/>
              </a:ext>
            </a:extLst>
          </p:cNvPr>
          <p:cNvSpPr txBox="1"/>
          <p:nvPr/>
        </p:nvSpPr>
        <p:spPr>
          <a:xfrm>
            <a:off x="652263" y="1516437"/>
            <a:ext cx="49703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시설 작물의 질병 진단을 위한 주요 시설 원예 작물 질병 이미지 데이터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시설 재배 작물로 분류되는 총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12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종의 작물에서 자주 발생하는 질병을 선별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각 질병에 대한 비정상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발병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이미지 및 대응 부위의 정상 이미지를 포함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데이터 구성으로는 병해에 대한 정상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초기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중기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말기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구분별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 이미지가 있고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촬영 환경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위치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시간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및 질병코드 분류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대상작물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질병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)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등 메타정보 포함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51CC1-F636-C84E-5BBE-D74643EA55B0}"/>
              </a:ext>
            </a:extLst>
          </p:cNvPr>
          <p:cNvSpPr txBox="1"/>
          <p:nvPr/>
        </p:nvSpPr>
        <p:spPr>
          <a:xfrm>
            <a:off x="3016140" y="417756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변경 데이터</a:t>
            </a:r>
          </a:p>
        </p:txBody>
      </p:sp>
    </p:spTree>
    <p:extLst>
      <p:ext uri="{BB962C8B-B14F-4D97-AF65-F5344CB8AC3E}">
        <p14:creationId xmlns:p14="http://schemas.microsoft.com/office/powerpoint/2010/main" val="334925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Process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78904" y="107673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D54B1E3-318D-67D4-E41B-2EDEBC873F32}"/>
              </a:ext>
            </a:extLst>
          </p:cNvPr>
          <p:cNvSpPr/>
          <p:nvPr/>
        </p:nvSpPr>
        <p:spPr>
          <a:xfrm>
            <a:off x="4874554" y="1394737"/>
            <a:ext cx="2205990" cy="2205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54E4A0-9C8B-704E-A26F-E2AF2072FEAD}"/>
              </a:ext>
            </a:extLst>
          </p:cNvPr>
          <p:cNvSpPr/>
          <p:nvPr/>
        </p:nvSpPr>
        <p:spPr>
          <a:xfrm>
            <a:off x="8340470" y="1370932"/>
            <a:ext cx="2205990" cy="2205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454F015-B8E2-ED3E-D19C-6F9D8792EE7E}"/>
              </a:ext>
            </a:extLst>
          </p:cNvPr>
          <p:cNvSpPr/>
          <p:nvPr/>
        </p:nvSpPr>
        <p:spPr>
          <a:xfrm>
            <a:off x="4200253" y="2397424"/>
            <a:ext cx="2938079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AUGMENTATION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A62BB40-D2AA-762E-DDFB-E533FEADFF37}"/>
              </a:ext>
            </a:extLst>
          </p:cNvPr>
          <p:cNvSpPr/>
          <p:nvPr/>
        </p:nvSpPr>
        <p:spPr>
          <a:xfrm>
            <a:off x="6128616" y="1823790"/>
            <a:ext cx="2423243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677B7AB-EBA4-9972-E641-DCA4E9CAE72F}"/>
              </a:ext>
            </a:extLst>
          </p:cNvPr>
          <p:cNvSpPr/>
          <p:nvPr/>
        </p:nvSpPr>
        <p:spPr>
          <a:xfrm>
            <a:off x="7608819" y="2397424"/>
            <a:ext cx="3299350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 SEGMENT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5148230-D685-4A5F-449D-78BFFC13E6D3}"/>
              </a:ext>
            </a:extLst>
          </p:cNvPr>
          <p:cNvSpPr/>
          <p:nvPr/>
        </p:nvSpPr>
        <p:spPr>
          <a:xfrm>
            <a:off x="4846946" y="3229043"/>
            <a:ext cx="2205990" cy="2205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4D5936-AABF-6013-A186-969B6771E9E1}"/>
              </a:ext>
            </a:extLst>
          </p:cNvPr>
          <p:cNvSpPr/>
          <p:nvPr/>
        </p:nvSpPr>
        <p:spPr>
          <a:xfrm>
            <a:off x="4200254" y="4243240"/>
            <a:ext cx="2938079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AUGMENTATION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82AE98D-D9F6-5DBB-8F84-CA1DCF6BCE4F}"/>
              </a:ext>
            </a:extLst>
          </p:cNvPr>
          <p:cNvSpPr/>
          <p:nvPr/>
        </p:nvSpPr>
        <p:spPr>
          <a:xfrm>
            <a:off x="7567787" y="4243240"/>
            <a:ext cx="3299350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 SEGMENT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46AA6A-A10A-DE8C-A881-F52F267FD1EA}"/>
              </a:ext>
            </a:extLst>
          </p:cNvPr>
          <p:cNvSpPr/>
          <p:nvPr/>
        </p:nvSpPr>
        <p:spPr>
          <a:xfrm>
            <a:off x="688763" y="2246180"/>
            <a:ext cx="2205990" cy="7435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AIHUB DATA (class 24)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449F7D-3CC1-1548-3CEC-F2A77C4D5728}"/>
              </a:ext>
            </a:extLst>
          </p:cNvPr>
          <p:cNvSpPr/>
          <p:nvPr/>
        </p:nvSpPr>
        <p:spPr>
          <a:xfrm>
            <a:off x="654012" y="3959278"/>
            <a:ext cx="2205990" cy="7435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AIHUB + KAGGLE</a:t>
            </a:r>
          </a:p>
          <a:p>
            <a:pPr algn="ctr"/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(class 57)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51123359-9941-5E1B-5EEB-C25E0FA20ED3}"/>
              </a:ext>
            </a:extLst>
          </p:cNvPr>
          <p:cNvSpPr/>
          <p:nvPr/>
        </p:nvSpPr>
        <p:spPr>
          <a:xfrm rot="5400000">
            <a:off x="3346125" y="2375649"/>
            <a:ext cx="213558" cy="48463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B1EAED5F-1183-6495-B3A4-20B38EE1C233}"/>
              </a:ext>
            </a:extLst>
          </p:cNvPr>
          <p:cNvSpPr/>
          <p:nvPr/>
        </p:nvSpPr>
        <p:spPr>
          <a:xfrm rot="5400000">
            <a:off x="3346125" y="4148435"/>
            <a:ext cx="213558" cy="48463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위쪽 30">
            <a:extLst>
              <a:ext uri="{FF2B5EF4-FFF2-40B4-BE49-F238E27FC236}">
                <a16:creationId xmlns:a16="http://schemas.microsoft.com/office/drawing/2014/main" id="{B467952B-D16C-8972-51F9-2890D05D8B67}"/>
              </a:ext>
            </a:extLst>
          </p:cNvPr>
          <p:cNvSpPr/>
          <p:nvPr/>
        </p:nvSpPr>
        <p:spPr>
          <a:xfrm rot="7442757">
            <a:off x="3350710" y="3154636"/>
            <a:ext cx="204388" cy="89217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213F0B-8B01-0080-8C39-F9EAB9A38D7B}"/>
              </a:ext>
            </a:extLst>
          </p:cNvPr>
          <p:cNvSpPr txBox="1"/>
          <p:nvPr/>
        </p:nvSpPr>
        <p:spPr>
          <a:xfrm>
            <a:off x="4385988" y="5651985"/>
            <a:ext cx="550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총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가지 방식으로 예측 진행</a:t>
            </a:r>
            <a:endParaRPr lang="ko-KR" altLang="en-US" b="1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0F085FE-F8C4-4B55-0556-CBC93C325ED9}"/>
              </a:ext>
            </a:extLst>
          </p:cNvPr>
          <p:cNvSpPr/>
          <p:nvPr/>
        </p:nvSpPr>
        <p:spPr>
          <a:xfrm>
            <a:off x="3965139" y="5800054"/>
            <a:ext cx="320511" cy="103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469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0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DATASET   AUGMENTATION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235224" y="942351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85AC89C1-9ED2-1014-3342-53AF7D7F7242}"/>
              </a:ext>
            </a:extLst>
          </p:cNvPr>
          <p:cNvSpPr txBox="1"/>
          <p:nvPr/>
        </p:nvSpPr>
        <p:spPr>
          <a:xfrm>
            <a:off x="890698" y="5775748"/>
            <a:ext cx="7590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27B8997-52CF-6880-9382-3CEE1995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89"/>
          <a:stretch/>
        </p:blipFill>
        <p:spPr>
          <a:xfrm>
            <a:off x="552289" y="1298427"/>
            <a:ext cx="5090315" cy="3812499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ED942A8-0103-0F19-865C-E5C2A8C2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69" y="1298427"/>
            <a:ext cx="5583260" cy="184172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B703739-AB32-68F7-3162-C2D28430D3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" r="67868" b="-112"/>
          <a:stretch/>
        </p:blipFill>
        <p:spPr>
          <a:xfrm>
            <a:off x="6617147" y="3173617"/>
            <a:ext cx="2308635" cy="2651921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41866AA4-29C7-06AA-F1B4-B6E5EC4A9A4B}"/>
              </a:ext>
            </a:extLst>
          </p:cNvPr>
          <p:cNvSpPr txBox="1"/>
          <p:nvPr/>
        </p:nvSpPr>
        <p:spPr>
          <a:xfrm>
            <a:off x="969154" y="6090168"/>
            <a:ext cx="9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Train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Valid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에 사용되는 이미지에 일정한 확률로 명암을 넣어주거나 노이즈를 적용하는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transform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ea typeface="나눔고딕" panose="020D0604000000000000" pitchFamily="50" charset="-127"/>
              </a:rPr>
              <a:t>적용 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C1AE7D-5957-C8E6-B1DD-F2C93717E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409" y="3983810"/>
            <a:ext cx="1886456" cy="181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DFB695-A599-86CB-13B0-E7BA81FAA40B}"/>
              </a:ext>
            </a:extLst>
          </p:cNvPr>
          <p:cNvSpPr/>
          <p:nvPr/>
        </p:nvSpPr>
        <p:spPr>
          <a:xfrm>
            <a:off x="178904" y="198781"/>
            <a:ext cx="11777871" cy="743571"/>
          </a:xfrm>
          <a:prstGeom prst="roundRect">
            <a:avLst>
              <a:gd name="adj" fmla="val 20083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7675" lvl="1">
              <a:defRPr/>
            </a:pPr>
            <a:r>
              <a:rPr lang="en-US" altLang="ko-KR" sz="2800" b="1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Object detection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3A6436B-3A08-99AC-0665-52D64643056C}"/>
              </a:ext>
            </a:extLst>
          </p:cNvPr>
          <p:cNvGrpSpPr/>
          <p:nvPr/>
        </p:nvGrpSpPr>
        <p:grpSpPr>
          <a:xfrm>
            <a:off x="178905" y="198781"/>
            <a:ext cx="373383" cy="743570"/>
            <a:chOff x="228600" y="248476"/>
            <a:chExt cx="373383" cy="743570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22EDBC1B-3E04-CD62-221A-218B7ACCD9ED}"/>
                </a:ext>
              </a:extLst>
            </p:cNvPr>
            <p:cNvSpPr/>
            <p:nvPr/>
          </p:nvSpPr>
          <p:spPr>
            <a:xfrm rot="16200000">
              <a:off x="43507" y="433569"/>
              <a:ext cx="743570" cy="373383"/>
            </a:xfrm>
            <a:prstGeom prst="round2SameRect">
              <a:avLst>
                <a:gd name="adj1" fmla="val 38351"/>
                <a:gd name="adj2" fmla="val 0"/>
              </a:avLst>
            </a:prstGeom>
            <a:gradFill flip="none" rotWithShape="1">
              <a:gsLst>
                <a:gs pos="0">
                  <a:srgbClr val="FE973B"/>
                </a:gs>
                <a:gs pos="100000">
                  <a:srgbClr val="F32B49"/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D9D9802D-407C-AA04-B92E-0A05FF276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87" y="485644"/>
              <a:ext cx="204010" cy="26923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B755D2-3C26-0B70-3189-58856AD75B6D}"/>
              </a:ext>
            </a:extLst>
          </p:cNvPr>
          <p:cNvSpPr/>
          <p:nvPr/>
        </p:nvSpPr>
        <p:spPr>
          <a:xfrm>
            <a:off x="178904" y="1076738"/>
            <a:ext cx="11777871" cy="5592419"/>
          </a:xfrm>
          <a:prstGeom prst="roundRect">
            <a:avLst>
              <a:gd name="adj" fmla="val 2488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defRPr/>
            </a:pPr>
            <a:endParaRPr lang="ko-KR" alt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C32A2C-D1F1-3618-9F5C-C336BC43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01" y="1360185"/>
            <a:ext cx="3059508" cy="2308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309C6-C197-1DED-0B96-D33ADB521FBC}"/>
              </a:ext>
            </a:extLst>
          </p:cNvPr>
          <p:cNvSpPr txBox="1"/>
          <p:nvPr/>
        </p:nvSpPr>
        <p:spPr>
          <a:xfrm>
            <a:off x="6558168" y="4014671"/>
            <a:ext cx="430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-&gt; Coco dataset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으로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pretrained 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되어진                                                                                                 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CASCADE R-CNN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을 이용한다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  <a:p>
            <a:endParaRPr lang="en-US" altLang="ko-KR" sz="16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-&gt; 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원본 이미지에서 객체가 있는 부분의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bounding box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 추출 진행 </a:t>
            </a:r>
            <a:endParaRPr lang="en-US" altLang="ko-KR" sz="16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endParaRPr lang="en-US" altLang="ko-KR" sz="16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-&gt; bounding box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중 가장 점수가 높은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bounding box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부분을 기존 이미지와 같은 크기로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resize </a:t>
            </a:r>
            <a:r>
              <a:rPr lang="ko-KR" altLang="en-US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하여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7FCBF1-5FF4-D762-6BC4-588CED79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509" y="1351495"/>
            <a:ext cx="1699045" cy="229852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17C7491-E036-DFBB-F89B-B8C8C988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9" y="4475614"/>
            <a:ext cx="5447937" cy="1635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6C234B9-3995-2605-AFFA-B48F15EE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09" y="1434705"/>
            <a:ext cx="2768863" cy="248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1288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990</Words>
  <Application>Microsoft Office PowerPoint</Application>
  <PresentationFormat>와이드스크린</PresentationFormat>
  <Paragraphs>144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a타이틀고딕3</vt:lpstr>
      <vt:lpstr>Tmon몬소리 Black</vt:lpstr>
      <vt:lpstr>나눔고딕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고민성(학부생-AI빅데이터융합경영학과)</cp:lastModifiedBy>
  <cp:revision>91</cp:revision>
  <dcterms:created xsi:type="dcterms:W3CDTF">2022-11-30T15:34:52Z</dcterms:created>
  <dcterms:modified xsi:type="dcterms:W3CDTF">2022-12-13T16:01:38Z</dcterms:modified>
</cp:coreProperties>
</file>